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DDC9-8942-2AC3-0AAF-FA3FA4A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0F996-CACF-8E8E-5FAF-4C15395A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E39A-89D1-FCAD-16EA-9998D47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1244-2958-D7EC-DC81-E181D35F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1F00-1FD8-6839-C176-1C3F7DC4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40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CC7-74C2-3B58-878C-6DB3BC7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29DF-1C3B-3649-14BB-B18588F4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EDC9-C5F6-0FC1-261C-6366E42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0577-DFC2-C258-36E3-68A80BD3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12AA-1B41-CCA7-DB1D-42089F0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FE04-9265-4A80-18E9-CF27ECD9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A004-1E3E-83CD-941E-7204279B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388B-A265-104D-5A63-75F421BD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ABA8-943C-A2DC-6AAE-B840FD87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03D8-98F4-3453-364A-D71D207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6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EF7-5117-F9C5-C1B5-71DCAD8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D9B7-68C1-60CD-FFBB-C9405B4B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F570-2FEF-DD6F-8D3B-22531603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C20A-2424-E2B1-7656-A1A1F95C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E8CA-6993-5226-780F-037A8AB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50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EF79-BDB9-ECED-69B7-6AD59571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D2A6-5473-0E27-057A-C3E8F8CB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821A-1153-F7C4-F39F-88D2309F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3691-FC8E-468D-CC64-0058DAE6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A26E-89D3-225D-1162-44FFC3B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0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27B-69F2-9477-25FC-7D2708AA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13A4-D881-A212-D5FB-AF0406F8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9B89F-0729-C5A7-4CD4-44945061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9EA1-953A-89C2-AF5F-A2792680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CB73-BF38-1469-A4C3-036CEE1E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3A39-F914-7B56-A669-C0A3C2B5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0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AE27-241E-F270-7EC8-EAF8A954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DA70-0F08-EF07-2FC4-0557376B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17BD-A0DE-9C63-B9C6-6EDA9137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7AB8C-FE64-7960-19D0-CDCF7573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2468-FED7-01E3-A55B-FDF059F03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F8CE-EC52-3D34-9E4E-18CF552F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26110-ADF5-6CEB-1C40-18F74D4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1EB6-2518-2B25-A3CB-300326D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DD25-EAB6-24C3-7BB3-BE23075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87839-831E-F33B-9FFA-63C9C6E3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21DC5-893C-39D9-6C75-8DAF1BDD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E9C0-F1A9-497F-9457-3576953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6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7A322-373C-A44A-C12C-6A808F5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2137-8009-AB94-5B29-A28E06F4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0A32-0E1B-BB77-375A-CF66F9BF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5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04B-333E-5F0A-7714-DA56F78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5ED2-61BE-9D34-FC46-ADEA2DDD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E2E14-23CB-E159-1F9F-1F5BE9ACC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2E82-B6C9-E443-4248-90775D82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3F51-ACDC-8878-6A9E-B5E3FA26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A7D2-AC07-6A2B-A16B-BCCFD12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09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90F-99DB-BA44-AE84-49B2A806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ABB84-FFD5-1BBA-9B89-00F609FB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7A1-5F51-0F16-DC32-E3E17128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5DAA-2936-C89E-5ED8-70A9AC2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66AC-DB90-1CF5-CDF4-3BBAE5A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B847-F83A-DB81-FBFF-EB11D31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49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E411C-7C65-EB2B-5574-2F4589ED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1B20-8178-097E-DCCD-DF8B473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4E02-BC38-F75D-B72C-4DCA9C158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422C-58FD-46E8-8C27-40405649705F}" type="datetimeFigureOut">
              <a:rPr lang="th-TH" smtClean="0"/>
              <a:t>25/11/65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0FD4-C43B-EBD6-C6B8-511A08B6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35E5-E6D5-A2C2-C7B9-85A591E78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40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FE7C5-F6A1-AAA5-C6CB-DF3AF745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FE96C-3BC9-B46E-4602-AD3E0B7D0394}"/>
              </a:ext>
            </a:extLst>
          </p:cNvPr>
          <p:cNvSpPr txBox="1"/>
          <p:nvPr/>
        </p:nvSpPr>
        <p:spPr>
          <a:xfrm>
            <a:off x="3537504" y="2872920"/>
            <a:ext cx="59451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Me Tired Camp #2</a:t>
            </a:r>
            <a:endParaRPr lang="en-U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Part 2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5185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B2EDE-6C6B-A8D8-CA3D-4B396F2E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0BF92-6E2F-815C-3C01-9AB9A68B24BE}"/>
              </a:ext>
            </a:extLst>
          </p:cNvPr>
          <p:cNvSpPr txBox="1"/>
          <p:nvPr/>
        </p:nvSpPr>
        <p:spPr>
          <a:xfrm>
            <a:off x="3988099" y="2659558"/>
            <a:ext cx="421580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operator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900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53910-BF28-08B7-313F-21176339D7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28772-002E-9D3C-E146-ED8AFE99C7A5}"/>
              </a:ext>
            </a:extLst>
          </p:cNvPr>
          <p:cNvSpPr txBox="1"/>
          <p:nvPr/>
        </p:nvSpPr>
        <p:spPr>
          <a:xfrm>
            <a:off x="1184517" y="760620"/>
            <a:ext cx="857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 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เป็นเครื่องหมายเชิงตรรกศาสตร์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E6C3-664A-340E-1E92-D0FE080B8634}"/>
              </a:ext>
            </a:extLst>
          </p:cNvPr>
          <p:cNvSpPr txBox="1"/>
          <p:nvPr/>
        </p:nvSpPr>
        <p:spPr>
          <a:xfrm>
            <a:off x="1184517" y="1557036"/>
            <a:ext cx="940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		and		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5BF1-6930-9C6B-6BD4-B1B2E62FD931}"/>
              </a:ext>
            </a:extLst>
          </p:cNvPr>
          <p:cNvSpPr txBox="1"/>
          <p:nvPr/>
        </p:nvSpPr>
        <p:spPr>
          <a:xfrm>
            <a:off x="2693466" y="2076257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เครื่องหมายหลักๆ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จะเหมือนกับตรรกศาสตร์ที่เรียนมา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124D-9D30-EE9A-DA15-549EEA6DF1B8}"/>
              </a:ext>
            </a:extLst>
          </p:cNvPr>
          <p:cNvSpPr txBox="1"/>
          <p:nvPr/>
        </p:nvSpPr>
        <p:spPr>
          <a:xfrm>
            <a:off x="1011808" y="4403785"/>
            <a:ext cx="5665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 &gt;= 0 and a % 2 == 0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b == 5 or b == 4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a == 0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1B2F8-3799-9C09-A9B1-7A0A5D9F7471}"/>
              </a:ext>
            </a:extLst>
          </p:cNvPr>
          <p:cNvSpPr txBox="1"/>
          <p:nvPr/>
        </p:nvSpPr>
        <p:spPr>
          <a:xfrm>
            <a:off x="1184517" y="3174467"/>
            <a:ext cx="94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, &lt; , &gt;= , &lt;= , == , !=</a:t>
            </a:r>
          </a:p>
          <a:p>
            <a:pPr algn="ctr"/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เครื่องหมายเปรียบเทียบเชิงคณิตศาสตร์</a:t>
            </a:r>
            <a:endParaRPr lang="en-US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83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E86DA-410E-4A4C-6E77-AA98FAE7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F000E-7EF7-FE9B-C6A4-86C75D2B1648}"/>
              </a:ext>
            </a:extLst>
          </p:cNvPr>
          <p:cNvSpPr txBox="1"/>
          <p:nvPr/>
        </p:nvSpPr>
        <p:spPr>
          <a:xfrm>
            <a:off x="1124220" y="2459504"/>
            <a:ext cx="9943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ชนิดหนึ่งที่จะตรวจสอบได้ว่า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 A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อยู่ใน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ABC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มั้ย</a:t>
            </a:r>
          </a:p>
          <a:p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: “Computer” in “Computer Engineering”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 &gt;&gt; True</a:t>
            </a:r>
          </a:p>
        </p:txBody>
      </p:sp>
    </p:spTree>
    <p:extLst>
      <p:ext uri="{BB962C8B-B14F-4D97-AF65-F5344CB8AC3E}">
        <p14:creationId xmlns:p14="http://schemas.microsoft.com/office/powerpoint/2010/main" val="2220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3134F-5582-C4FB-300A-D40BBCA8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036DC-96D8-8155-26FC-047566E28B50}"/>
              </a:ext>
            </a:extLst>
          </p:cNvPr>
          <p:cNvSpPr txBox="1"/>
          <p:nvPr/>
        </p:nvSpPr>
        <p:spPr>
          <a:xfrm>
            <a:off x="3138397" y="2767280"/>
            <a:ext cx="5915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 </a:t>
            </a:r>
          </a:p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1079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821F0-B83B-AE5F-99F2-20EA5157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CAE7C8-4775-CF3C-87BC-8498DDAFC45E}"/>
              </a:ext>
            </a:extLst>
          </p:cNvPr>
          <p:cNvSpPr/>
          <p:nvPr/>
        </p:nvSpPr>
        <p:spPr>
          <a:xfrm>
            <a:off x="1510699" y="1505823"/>
            <a:ext cx="2655861" cy="10438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</a:t>
            </a:r>
            <a:endParaRPr lang="th-TH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9FB4-4F8A-51D3-A2C6-DB8075B1C4F8}"/>
              </a:ext>
            </a:extLst>
          </p:cNvPr>
          <p:cNvSpPr txBox="1"/>
          <p:nvPr/>
        </p:nvSpPr>
        <p:spPr>
          <a:xfrm>
            <a:off x="1600739" y="439006"/>
            <a:ext cx="84833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เป็นการทำคำสั่งซ้ำเมื่อ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ยังคงเป็นจริงอยู่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6DF1D0-6496-2A3D-2743-D8531A498EB1}"/>
              </a:ext>
            </a:extLst>
          </p:cNvPr>
          <p:cNvSpPr/>
          <p:nvPr/>
        </p:nvSpPr>
        <p:spPr>
          <a:xfrm>
            <a:off x="1690779" y="3479263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1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6ADDA8-7140-63CD-BD9A-580859AA8B27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1510699" y="2027767"/>
            <a:ext cx="180080" cy="1921637"/>
          </a:xfrm>
          <a:prstGeom prst="bentConnector3">
            <a:avLst>
              <a:gd name="adj1" fmla="val 226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CEBBC3-AB87-78AC-4C35-1A08F059CC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38630" y="2549709"/>
            <a:ext cx="3776" cy="929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21A94-9BCE-7FE7-1479-48C021D0459C}"/>
              </a:ext>
            </a:extLst>
          </p:cNvPr>
          <p:cNvSpPr txBox="1"/>
          <p:nvPr/>
        </p:nvSpPr>
        <p:spPr>
          <a:xfrm>
            <a:off x="2924767" y="2765562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5A753E7-CA58-EFC4-717A-6FF307DD7F93}"/>
              </a:ext>
            </a:extLst>
          </p:cNvPr>
          <p:cNvSpPr/>
          <p:nvPr/>
        </p:nvSpPr>
        <p:spPr>
          <a:xfrm>
            <a:off x="1690779" y="5129931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67FE56-022D-A937-84BF-214D681A778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842406" y="2027766"/>
            <a:ext cx="1324154" cy="3102165"/>
          </a:xfrm>
          <a:prstGeom prst="bentConnector4">
            <a:avLst>
              <a:gd name="adj1" fmla="val -17264"/>
              <a:gd name="adj2" fmla="val 85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DEDEB-52C0-8F42-A5C0-E5018C4B03B9}"/>
              </a:ext>
            </a:extLst>
          </p:cNvPr>
          <p:cNvSpPr txBox="1"/>
          <p:nvPr/>
        </p:nvSpPr>
        <p:spPr>
          <a:xfrm>
            <a:off x="4453152" y="1748426"/>
            <a:ext cx="98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B09B2-3D81-3F4E-923D-38483D7F5761}"/>
              </a:ext>
            </a:extLst>
          </p:cNvPr>
          <p:cNvSpPr txBox="1"/>
          <p:nvPr/>
        </p:nvSpPr>
        <p:spPr>
          <a:xfrm>
            <a:off x="7887417" y="2715972"/>
            <a:ext cx="3784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expression: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7F7CB1DC-8BDA-0D6E-0B47-F7B4FFFA1220}"/>
              </a:ext>
            </a:extLst>
          </p:cNvPr>
          <p:cNvSpPr/>
          <p:nvPr/>
        </p:nvSpPr>
        <p:spPr>
          <a:xfrm rot="5400000">
            <a:off x="8100675" y="2941719"/>
            <a:ext cx="342262" cy="93350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407B77-6354-A691-58AF-FBD2F1B738E7}"/>
              </a:ext>
            </a:extLst>
          </p:cNvPr>
          <p:cNvSpPr txBox="1"/>
          <p:nvPr/>
        </p:nvSpPr>
        <p:spPr>
          <a:xfrm>
            <a:off x="4765501" y="3047281"/>
            <a:ext cx="321208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ทำเหมือนกับ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else)</a:t>
            </a:r>
          </a:p>
          <a:p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F1B1A-AA5A-90A5-7884-320C64505058}"/>
              </a:ext>
            </a:extLst>
          </p:cNvPr>
          <p:cNvSpPr txBox="1"/>
          <p:nvPr/>
        </p:nvSpPr>
        <p:spPr>
          <a:xfrm>
            <a:off x="7451125" y="2242342"/>
            <a:ext cx="407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โครงสร้าง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while loop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EFC7B-3DDE-3D32-C5AB-7F041E8CFF61}"/>
              </a:ext>
            </a:extLst>
          </p:cNvPr>
          <p:cNvSpPr/>
          <p:nvPr/>
        </p:nvSpPr>
        <p:spPr>
          <a:xfrm>
            <a:off x="4592973" y="2816424"/>
            <a:ext cx="3212083" cy="27648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991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0D31FC-D336-09C0-CA20-BB09BFD992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1D016-A256-0878-224C-B490C06ED47F}"/>
              </a:ext>
            </a:extLst>
          </p:cNvPr>
          <p:cNvSpPr txBox="1"/>
          <p:nvPr/>
        </p:nvSpPr>
        <p:spPr>
          <a:xfrm>
            <a:off x="1811744" y="1446399"/>
            <a:ext cx="27324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= 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while x &lt; 5: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print(x)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+= 1</a:t>
            </a:r>
            <a:endParaRPr lang="en-US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Output : </a:t>
            </a:r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01A9-D6AF-6AE6-F6D9-A670F1CA6BDA}"/>
              </a:ext>
            </a:extLst>
          </p:cNvPr>
          <p:cNvSpPr txBox="1"/>
          <p:nvPr/>
        </p:nvSpPr>
        <p:spPr>
          <a:xfrm>
            <a:off x="2130725" y="57797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EXAMPLE</a:t>
            </a:r>
            <a:endParaRPr lang="th-TH" sz="3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399E94-8D15-C2FC-C858-BAF82D4F9B96}"/>
              </a:ext>
            </a:extLst>
          </p:cNvPr>
          <p:cNvSpPr/>
          <p:nvPr/>
        </p:nvSpPr>
        <p:spPr>
          <a:xfrm rot="10800000">
            <a:off x="4220257" y="1832138"/>
            <a:ext cx="1722433" cy="4169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B879B-2C42-114A-950E-8E780CD28D97}"/>
              </a:ext>
            </a:extLst>
          </p:cNvPr>
          <p:cNvSpPr txBox="1"/>
          <p:nvPr/>
        </p:nvSpPr>
        <p:spPr>
          <a:xfrm>
            <a:off x="6160098" y="1717451"/>
            <a:ext cx="48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loop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ต่อไปเมื่อ  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&lt; 5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เป็นจริง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E1ED-F0F1-1D1F-830C-D787A0733A6D}"/>
              </a:ext>
            </a:extLst>
          </p:cNvPr>
          <p:cNvSpPr/>
          <p:nvPr/>
        </p:nvSpPr>
        <p:spPr>
          <a:xfrm>
            <a:off x="1674526" y="1333605"/>
            <a:ext cx="3269412" cy="45381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Qiqi Fallen Sticker - Qiqi Fallen - Discover &amp; Share GIFs">
            <a:extLst>
              <a:ext uri="{FF2B5EF4-FFF2-40B4-BE49-F238E27FC236}">
                <a16:creationId xmlns:a16="http://schemas.microsoft.com/office/drawing/2014/main" id="{FFF6EAFB-86AB-D580-91AE-C2C5A6C6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3213" r="97390">
                        <a14:foregroundMark x1="51606" y1="48996" x2="51606" y2="48996"/>
                        <a14:foregroundMark x1="63454" y1="34739" x2="63454" y2="34739"/>
                        <a14:foregroundMark x1="49799" y1="46787" x2="49799" y2="46787"/>
                        <a14:foregroundMark x1="51205" y1="48394" x2="51205" y2="48394"/>
                        <a14:foregroundMark x1="49799" y1="45582" x2="49799" y2="45582"/>
                        <a14:foregroundMark x1="52008" y1="47791" x2="52008" y2="47791"/>
                        <a14:foregroundMark x1="49598" y1="48394" x2="49598" y2="48394"/>
                        <a14:foregroundMark x1="49398" y1="48394" x2="50000" y2="49598"/>
                        <a14:foregroundMark x1="50803" y1="47189" x2="51807" y2="48193"/>
                        <a14:foregroundMark x1="51807" y1="49197" x2="50000" y2="52008"/>
                        <a14:foregroundMark x1="50803" y1="46185" x2="48795" y2="49398"/>
                        <a14:foregroundMark x1="65060" y1="33133" x2="62651" y2="36546"/>
                        <a14:foregroundMark x1="63052" y1="31727" x2="62450" y2="33534"/>
                        <a14:foregroundMark x1="65060" y1="32731" x2="65060" y2="32731"/>
                        <a14:foregroundMark x1="70281" y1="51606" x2="77510" y2="57831"/>
                        <a14:foregroundMark x1="74096" y1="55020" x2="81325" y2="61847"/>
                        <a14:foregroundMark x1="86345" y1="62450" x2="92972" y2="67871"/>
                        <a14:foregroundMark x1="92972" y1="68273" x2="90562" y2="71084"/>
                        <a14:foregroundMark x1="94177" y1="60843" x2="97590" y2="60843"/>
                        <a14:foregroundMark x1="93574" y1="69277" x2="95582" y2="67671"/>
                        <a14:foregroundMark x1="89157" y1="74498" x2="90562" y2="71486"/>
                        <a14:foregroundMark x1="10843" y1="45582" x2="8835" y2="35743"/>
                        <a14:foregroundMark x1="6225" y1="48594" x2="9036" y2="39157"/>
                        <a14:foregroundMark x1="4016" y1="48594" x2="3213" y2="48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18" y="2587917"/>
            <a:ext cx="3381281" cy="33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5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DEE4C-5845-2D2B-9D82-00FD88DC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00E968E-D7DA-6300-93A7-6E23B5A66503}"/>
              </a:ext>
            </a:extLst>
          </p:cNvPr>
          <p:cNvSpPr/>
          <p:nvPr/>
        </p:nvSpPr>
        <p:spPr>
          <a:xfrm>
            <a:off x="6661132" y="4891995"/>
            <a:ext cx="2422483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707C5-3699-76B1-6333-518F3BFD7CE1}"/>
              </a:ext>
            </a:extLst>
          </p:cNvPr>
          <p:cNvSpPr/>
          <p:nvPr/>
        </p:nvSpPr>
        <p:spPr>
          <a:xfrm>
            <a:off x="2172753" y="4909804"/>
            <a:ext cx="2889631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0285-C7B6-5A27-30B7-0C7987AD7EA4}"/>
              </a:ext>
            </a:extLst>
          </p:cNvPr>
          <p:cNvSpPr txBox="1"/>
          <p:nvPr/>
        </p:nvSpPr>
        <p:spPr>
          <a:xfrm>
            <a:off x="1473768" y="696739"/>
            <a:ext cx="92444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เป็นการลูป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โดยการมีการกำหนดจำนวนรอบที่กำหนดไว้แล้ว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7751-A5E1-A51D-76D6-B1E2A7B26E19}"/>
              </a:ext>
            </a:extLst>
          </p:cNvPr>
          <p:cNvSpPr txBox="1"/>
          <p:nvPr/>
        </p:nvSpPr>
        <p:spPr>
          <a:xfrm>
            <a:off x="1071113" y="2079698"/>
            <a:ext cx="10049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สิ่งที่นำมา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(str)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ข้อความ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range(n)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จะเป็นการลูป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ครั้งโดยจะนับจาก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0,1,2,…,n-1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คือลูปตั้งแต่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ถึง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y-1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81092-4D24-6A49-F655-778CA75EF32F}"/>
              </a:ext>
            </a:extLst>
          </p:cNvPr>
          <p:cNvSpPr txBox="1"/>
          <p:nvPr/>
        </p:nvSpPr>
        <p:spPr>
          <a:xfrm>
            <a:off x="2172753" y="4989062"/>
            <a:ext cx="3026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5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10DBB-53F4-747F-F31C-87DC737FC391}"/>
              </a:ext>
            </a:extLst>
          </p:cNvPr>
          <p:cNvSpPr txBox="1"/>
          <p:nvPr/>
        </p:nvSpPr>
        <p:spPr>
          <a:xfrm>
            <a:off x="5920729" y="4448139"/>
            <a:ext cx="330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56E22F-E710-C7BB-1431-435FF868AF6F}"/>
              </a:ext>
            </a:extLst>
          </p:cNvPr>
          <p:cNvSpPr/>
          <p:nvPr/>
        </p:nvSpPr>
        <p:spPr>
          <a:xfrm>
            <a:off x="5242070" y="508677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5BBC1-5577-5704-7BCC-88CC8FA6216F}"/>
              </a:ext>
            </a:extLst>
          </p:cNvPr>
          <p:cNvSpPr txBox="1"/>
          <p:nvPr/>
        </p:nvSpPr>
        <p:spPr>
          <a:xfrm>
            <a:off x="6661132" y="4989062"/>
            <a:ext cx="3336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j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96D0FF"/>
                </a:solidFill>
                <a:effectLst/>
                <a:latin typeface="Cascadia Mono" panose="020B0609020000020004" pitchFamily="49" charset="0"/>
              </a:rPr>
              <a:t>"CPE"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B9585-CEE8-7233-1522-7708187A7199}"/>
              </a:ext>
            </a:extLst>
          </p:cNvPr>
          <p:cNvSpPr txBox="1"/>
          <p:nvPr/>
        </p:nvSpPr>
        <p:spPr>
          <a:xfrm>
            <a:off x="9778502" y="4821610"/>
            <a:ext cx="437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A8301E-8ECF-C691-1E3E-495501C435B4}"/>
              </a:ext>
            </a:extLst>
          </p:cNvPr>
          <p:cNvSpPr/>
          <p:nvPr/>
        </p:nvSpPr>
        <p:spPr>
          <a:xfrm>
            <a:off x="9205641" y="513515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33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6812C-D9A9-6C87-868A-25DD8E25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E666F3-B4DF-6F29-D664-8F685E65CA8A}"/>
              </a:ext>
            </a:extLst>
          </p:cNvPr>
          <p:cNvSpPr/>
          <p:nvPr/>
        </p:nvSpPr>
        <p:spPr>
          <a:xfrm>
            <a:off x="5719153" y="379835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851E0-9564-E5D5-201C-37AF3C3DC414}"/>
              </a:ext>
            </a:extLst>
          </p:cNvPr>
          <p:cNvSpPr/>
          <p:nvPr/>
        </p:nvSpPr>
        <p:spPr>
          <a:xfrm>
            <a:off x="5719154" y="154130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537F-2F08-0B5D-96ED-D8D54EEF8E97}"/>
              </a:ext>
            </a:extLst>
          </p:cNvPr>
          <p:cNvSpPr txBox="1"/>
          <p:nvPr/>
        </p:nvSpPr>
        <p:spPr>
          <a:xfrm>
            <a:off x="1473768" y="1292709"/>
            <a:ext cx="391774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ใช้เพื่อหยุดการทํางานของลูปทันที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โดยไม่สนใจเงื่อนไข</a:t>
            </a:r>
            <a:endParaRPr lang="en-US" sz="32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ใช้เพื่อข้ามไปทํางานรอบต่อไป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โดยไม่สนใจคําสั่งที่เหลือข้างล่าง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4914-6C12-D746-BF2B-E89B70C6DB8E}"/>
              </a:ext>
            </a:extLst>
          </p:cNvPr>
          <p:cNvSpPr txBox="1"/>
          <p:nvPr/>
        </p:nvSpPr>
        <p:spPr>
          <a:xfrm>
            <a:off x="5256003" y="1052004"/>
            <a:ext cx="1679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FC7-FED3-2BFC-C820-E19CBB7FBADF}"/>
              </a:ext>
            </a:extLst>
          </p:cNvPr>
          <p:cNvSpPr txBox="1"/>
          <p:nvPr/>
        </p:nvSpPr>
        <p:spPr>
          <a:xfrm>
            <a:off x="5719154" y="3927744"/>
            <a:ext cx="42384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11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 err="1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continue</a:t>
            </a:r>
            <a:endParaRPr lang="en-US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4E8C-E5F3-4D61-40A0-B1BE1EA8776D}"/>
              </a:ext>
            </a:extLst>
          </p:cNvPr>
          <p:cNvSpPr txBox="1"/>
          <p:nvPr/>
        </p:nvSpPr>
        <p:spPr>
          <a:xfrm>
            <a:off x="5719153" y="1609139"/>
            <a:ext cx="3991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While True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x = int(input())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x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break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385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95EEB-D9B6-677F-1199-FB2D23DC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CCE4-7DC8-E44F-B83D-1D41C4483AA1}"/>
              </a:ext>
            </a:extLst>
          </p:cNvPr>
          <p:cNvSpPr txBox="1"/>
          <p:nvPr/>
        </p:nvSpPr>
        <p:spPr>
          <a:xfrm>
            <a:off x="3716188" y="3124258"/>
            <a:ext cx="5453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91318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00CA1-C953-236B-183C-C8F73CB026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C2468-603E-5996-FB93-2463F3E3E8CF}"/>
              </a:ext>
            </a:extLst>
          </p:cNvPr>
          <p:cNvSpPr txBox="1"/>
          <p:nvPr/>
        </p:nvSpPr>
        <p:spPr>
          <a:xfrm>
            <a:off x="903974" y="661125"/>
            <a:ext cx="7808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math function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ไม่ต้อง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import)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751A-01A0-C151-B8EA-E0072DA49E4C}"/>
              </a:ext>
            </a:extLst>
          </p:cNvPr>
          <p:cNvSpPr txBox="1"/>
          <p:nvPr/>
        </p:nvSpPr>
        <p:spPr>
          <a:xfrm>
            <a:off x="1532626" y="1602717"/>
            <a:ext cx="9776604" cy="41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ใช้ยกกำลังตัวเลข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ยกกำลัง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เหมือนกับ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x**n)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abs(n)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ใช้หาค่าสัมบูรณ์ของ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round(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n,s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ใช้ปรับตำแหน่งของทศนิยม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ตามตำแหน่ง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round(3.141592654,2)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3.14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952D-3F23-A94A-AC9C-0AE0D517E281}"/>
              </a:ext>
            </a:extLst>
          </p:cNvPr>
          <p:cNvSpPr txBox="1"/>
          <p:nvPr/>
        </p:nvSpPr>
        <p:spPr>
          <a:xfrm>
            <a:off x="1532626" y="228457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pow(2,10)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endParaRPr lang="en-US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5920-6C7C-179B-6943-82EAA352CE0D}"/>
              </a:ext>
            </a:extLst>
          </p:cNvPr>
          <p:cNvSpPr txBox="1"/>
          <p:nvPr/>
        </p:nvSpPr>
        <p:spPr>
          <a:xfrm>
            <a:off x="1532626" y="3737154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abs(-100)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568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994E5-BB77-4D5A-9295-0D282D63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595C5-C279-9E49-ECC6-04789B6A5D6A}"/>
              </a:ext>
            </a:extLst>
          </p:cNvPr>
          <p:cNvSpPr txBox="1"/>
          <p:nvPr/>
        </p:nvSpPr>
        <p:spPr>
          <a:xfrm>
            <a:off x="1656273" y="1466493"/>
            <a:ext cx="21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8ED91-2AB1-96F8-03B9-B2921F281A05}"/>
              </a:ext>
            </a:extLst>
          </p:cNvPr>
          <p:cNvSpPr txBox="1"/>
          <p:nvPr/>
        </p:nvSpPr>
        <p:spPr>
          <a:xfrm>
            <a:off x="2438403" y="2274498"/>
            <a:ext cx="6067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&amp; Boolean operator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 </a:t>
            </a:r>
          </a:p>
        </p:txBody>
      </p:sp>
    </p:spTree>
    <p:extLst>
      <p:ext uri="{BB962C8B-B14F-4D97-AF65-F5344CB8AC3E}">
        <p14:creationId xmlns:p14="http://schemas.microsoft.com/office/powerpoint/2010/main" val="304977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251B24-0E24-0DD0-395B-A029CDA1FD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C39F5-3A79-7D77-161B-290ECEA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436" y="554492"/>
            <a:ext cx="5735128" cy="6955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 function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อื่นๆ</a:t>
            </a:r>
            <a:r>
              <a:rPr lang="en-US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ที่ต้อง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endParaRPr lang="th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C7802-D44E-BD06-291D-E48290E1657E}"/>
              </a:ext>
            </a:extLst>
          </p:cNvPr>
          <p:cNvSpPr txBox="1"/>
          <p:nvPr/>
        </p:nvSpPr>
        <p:spPr>
          <a:xfrm>
            <a:off x="664235" y="2984170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Mono" panose="020B0609020000020004" pitchFamily="49" charset="0"/>
                <a:cs typeface="DB Helvethaica X" panose="02000506090000020004" pitchFamily="2" charset="-34"/>
              </a:rPr>
              <a:t>ตัวอย่าง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 function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5CCD-A882-E6DD-4282-FE8F034BEB92}"/>
              </a:ext>
            </a:extLst>
          </p:cNvPr>
          <p:cNvSpPr txBox="1"/>
          <p:nvPr/>
        </p:nvSpPr>
        <p:spPr>
          <a:xfrm>
            <a:off x="1483917" y="3985150"/>
            <a:ext cx="4256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math.ceil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ใช้ปัดขึ้นทศนิยม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math.floor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ใช้ปัดลงทศนิยม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C55A-2DA8-42A0-8800-E7296561E068}"/>
              </a:ext>
            </a:extLst>
          </p:cNvPr>
          <p:cNvSpPr txBox="1"/>
          <p:nvPr/>
        </p:nvSpPr>
        <p:spPr>
          <a:xfrm>
            <a:off x="6745856" y="3046431"/>
            <a:ext cx="46352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math.sin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math.cos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math.tan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จะได้ค่าฟังก์ชั่นตรีโกณ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sin cos tan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มีหน่วยเป็น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radian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BB2E2-D49F-CB88-D361-16BBFECBE7DF}"/>
              </a:ext>
            </a:extLst>
          </p:cNvPr>
          <p:cNvSpPr txBox="1"/>
          <p:nvPr/>
        </p:nvSpPr>
        <p:spPr>
          <a:xfrm>
            <a:off x="1872651" y="5323957"/>
            <a:ext cx="5138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math.pi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ได้ค่าพาย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th-TH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 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2690-04F2-7783-B137-FC1E72D45D48}"/>
              </a:ext>
            </a:extLst>
          </p:cNvPr>
          <p:cNvSpPr txBox="1"/>
          <p:nvPr/>
        </p:nvSpPr>
        <p:spPr>
          <a:xfrm>
            <a:off x="7062876" y="4980050"/>
            <a:ext cx="2150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จะได้ค่ารูทของ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25719-6BB5-BA16-DF1A-802FB134C0A2}"/>
              </a:ext>
            </a:extLst>
          </p:cNvPr>
          <p:cNvSpPr txBox="1"/>
          <p:nvPr/>
        </p:nvSpPr>
        <p:spPr>
          <a:xfrm>
            <a:off x="7062876" y="1552319"/>
            <a:ext cx="4734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(2)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Traceback (most recent call last):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1, in &lt;module&gt;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NameError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name 'math' is not defined</a:t>
            </a:r>
            <a:endParaRPr lang="th-TH" sz="1600" dirty="0">
              <a:solidFill>
                <a:srgbClr val="FF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D53DC-8CD8-F19E-BB52-2A971024E931}"/>
              </a:ext>
            </a:extLst>
          </p:cNvPr>
          <p:cNvSpPr txBox="1"/>
          <p:nvPr/>
        </p:nvSpPr>
        <p:spPr>
          <a:xfrm>
            <a:off x="899304" y="1025902"/>
            <a:ext cx="6111814" cy="1803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วิธีใช้ 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math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ก่อนจะใช้งานเสมอ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ถ้าใช้งานฟังก์ชั่นก่อน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792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C3B6D-98DF-0CDD-7FE6-59E6820568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7E5AAC-B667-C0AF-CF2D-F47A22A22C0D}"/>
              </a:ext>
            </a:extLst>
          </p:cNvPr>
          <p:cNvSpPr txBox="1"/>
          <p:nvPr/>
        </p:nvSpPr>
        <p:spPr>
          <a:xfrm>
            <a:off x="1695065" y="661339"/>
            <a:ext cx="7647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มาเก็บคะแนนกันเถอะ</a:t>
            </a:r>
            <a:r>
              <a:rPr lang="en-US" sz="40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40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ยิ่งส่งเร็ว ยิ่งได้แต้มเยอะ</a:t>
            </a:r>
          </a:p>
        </p:txBody>
      </p:sp>
      <p:pic>
        <p:nvPicPr>
          <p:cNvPr id="1029" name="Picture 5" descr="High Quality Badminton Court Construction - Integral Spor">
            <a:extLst>
              <a:ext uri="{FF2B5EF4-FFF2-40B4-BE49-F238E27FC236}">
                <a16:creationId xmlns:a16="http://schemas.microsoft.com/office/drawing/2014/main" id="{A7ECE94D-431D-C1ED-1E91-567CFF12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05" y="1595237"/>
            <a:ext cx="4467794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8E5CF-7FE9-B03B-B183-1D87FE726B94}"/>
              </a:ext>
            </a:extLst>
          </p:cNvPr>
          <p:cNvSpPr txBox="1"/>
          <p:nvPr/>
        </p:nvSpPr>
        <p:spPr>
          <a:xfrm>
            <a:off x="2876729" y="1595237"/>
            <a:ext cx="3265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>
                <a:solidFill>
                  <a:schemeClr val="bg1"/>
                </a:solidFill>
              </a:rPr>
              <a:t>https://integralspor.com/news/badminton-court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B174-8CC2-C7CA-EA95-BDA4F04B7280}"/>
              </a:ext>
            </a:extLst>
          </p:cNvPr>
          <p:cNvSpPr txBox="1"/>
          <p:nvPr/>
        </p:nvSpPr>
        <p:spPr>
          <a:xfrm>
            <a:off x="3146313" y="5095470"/>
            <a:ext cx="589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ที่เหลือ ถ้าทำได้ทุกข้อแล้วเป็น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BONUS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นะครับ</a:t>
            </a:r>
          </a:p>
        </p:txBody>
      </p:sp>
      <p:pic>
        <p:nvPicPr>
          <p:cNvPr id="1026" name="Picture 2" descr="Boop Boop walk cycle ghost walk photoshop loop character gif animation | Walking  animation, Ghost walk, Boop">
            <a:extLst>
              <a:ext uri="{FF2B5EF4-FFF2-40B4-BE49-F238E27FC236}">
                <a16:creationId xmlns:a16="http://schemas.microsoft.com/office/drawing/2014/main" id="{6DC54B61-2192-EF20-1BD9-7B89C1FDE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78" y="1267862"/>
            <a:ext cx="4025089" cy="301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611B60-B3B5-D238-C8BD-2B57197A759F}"/>
              </a:ext>
            </a:extLst>
          </p:cNvPr>
          <p:cNvSpPr txBox="1"/>
          <p:nvPr/>
        </p:nvSpPr>
        <p:spPr>
          <a:xfrm>
            <a:off x="2169218" y="4316697"/>
            <a:ext cx="333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Court Badminton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CF735-27E0-3290-1AA4-426EC3594C22}"/>
              </a:ext>
            </a:extLst>
          </p:cNvPr>
          <p:cNvSpPr txBox="1"/>
          <p:nvPr/>
        </p:nvSpPr>
        <p:spPr>
          <a:xfrm>
            <a:off x="7147033" y="4278551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Ghost Walking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5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0467B-114F-EDA7-D399-E1B2376D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5C6D8-2F49-1D80-5EEE-A09E8EA5ACB5}"/>
              </a:ext>
            </a:extLst>
          </p:cNvPr>
          <p:cNvSpPr txBox="1"/>
          <p:nvPr/>
        </p:nvSpPr>
        <p:spPr>
          <a:xfrm>
            <a:off x="4691242" y="3114461"/>
            <a:ext cx="3430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3523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908D4-069D-B2F3-A13C-D621DDC211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74F0A-F025-4B7C-F6F5-75F5A96BE3FC}"/>
              </a:ext>
            </a:extLst>
          </p:cNvPr>
          <p:cNvSpPr txBox="1"/>
          <p:nvPr/>
        </p:nvSpPr>
        <p:spPr>
          <a:xfrm>
            <a:off x="1190445" y="662144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344BB-5191-9A58-80E2-BA433B983CD6}"/>
              </a:ext>
            </a:extLst>
          </p:cNvPr>
          <p:cNvSpPr txBox="1"/>
          <p:nvPr/>
        </p:nvSpPr>
        <p:spPr>
          <a:xfrm>
            <a:off x="1190445" y="1320166"/>
            <a:ext cx="942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เป็นคำสั่งสำหรับทำให้โปรแกรมเลือกการทำงาน โดยมีเงื่อนไขตามที่ต้องการ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8397-8731-5575-123B-E1C94DD66FDB}"/>
              </a:ext>
            </a:extLst>
          </p:cNvPr>
          <p:cNvGrpSpPr/>
          <p:nvPr/>
        </p:nvGrpSpPr>
        <p:grpSpPr>
          <a:xfrm>
            <a:off x="2574984" y="1970619"/>
            <a:ext cx="6650967" cy="4109009"/>
            <a:chOff x="1561380" y="2127929"/>
            <a:chExt cx="5486401" cy="3389533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A749AB2-478E-C09A-9B3D-58375278E561}"/>
                </a:ext>
              </a:extLst>
            </p:cNvPr>
            <p:cNvSpPr/>
            <p:nvPr/>
          </p:nvSpPr>
          <p:spPr>
            <a:xfrm>
              <a:off x="4494362" y="2127929"/>
              <a:ext cx="2449902" cy="155275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condition</a:t>
              </a:r>
              <a:endPara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029331-468C-D465-99E3-660E3B722FFB}"/>
                </a:ext>
              </a:extLst>
            </p:cNvPr>
            <p:cNvSpPr/>
            <p:nvPr/>
          </p:nvSpPr>
          <p:spPr>
            <a:xfrm>
              <a:off x="1561380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1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6D6148A-6B07-AD72-92BF-3356F004E74E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rot="10800000" flipV="1">
              <a:off x="3155542" y="2904306"/>
              <a:ext cx="1338820" cy="12156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9B0C27C-4E75-3E54-0A3D-EF187C9F9739}"/>
                </a:ext>
              </a:extLst>
            </p:cNvPr>
            <p:cNvSpPr/>
            <p:nvPr/>
          </p:nvSpPr>
          <p:spPr>
            <a:xfrm>
              <a:off x="4390845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2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FA626F-31A5-B289-AB62-5B293B54FF28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>
              <a:off x="5719313" y="3680684"/>
              <a:ext cx="0" cy="43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585B9D-AC7B-62FF-B817-E459BAA13B2E}"/>
              </a:ext>
            </a:extLst>
          </p:cNvPr>
          <p:cNvSpPr txBox="1"/>
          <p:nvPr/>
        </p:nvSpPr>
        <p:spPr>
          <a:xfrm>
            <a:off x="4857815" y="251168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E5660-F20B-B783-6A0D-E7663E69B4F4}"/>
              </a:ext>
            </a:extLst>
          </p:cNvPr>
          <p:cNvSpPr txBox="1"/>
          <p:nvPr/>
        </p:nvSpPr>
        <p:spPr>
          <a:xfrm>
            <a:off x="7631387" y="3950583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E8D1A7-5DD1-B7E1-AF50-75319CD511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CD8E3-F940-F7A6-3CD8-A621FC31D9DA}"/>
              </a:ext>
            </a:extLst>
          </p:cNvPr>
          <p:cNvSpPr txBox="1"/>
          <p:nvPr/>
        </p:nvSpPr>
        <p:spPr>
          <a:xfrm>
            <a:off x="796326" y="799970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56D8-35AD-F153-F85D-3B2A896AFBA9}"/>
              </a:ext>
            </a:extLst>
          </p:cNvPr>
          <p:cNvSpPr txBox="1"/>
          <p:nvPr/>
        </p:nvSpPr>
        <p:spPr>
          <a:xfrm>
            <a:off x="1293962" y="1446301"/>
            <a:ext cx="804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วิธีการใช้งาน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4F56-694E-39FA-9119-B6A0B375C1AC}"/>
              </a:ext>
            </a:extLst>
          </p:cNvPr>
          <p:cNvSpPr txBox="1"/>
          <p:nvPr/>
        </p:nvSpPr>
        <p:spPr>
          <a:xfrm>
            <a:off x="4551870" y="1969521"/>
            <a:ext cx="4057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A35442C-7745-327A-A3BF-F62377C5B187}"/>
              </a:ext>
            </a:extLst>
          </p:cNvPr>
          <p:cNvSpPr/>
          <p:nvPr/>
        </p:nvSpPr>
        <p:spPr>
          <a:xfrm rot="5400000">
            <a:off x="4989447" y="2578717"/>
            <a:ext cx="342262" cy="642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DDE3-661B-D755-C622-68290D228E6F}"/>
              </a:ext>
            </a:extLst>
          </p:cNvPr>
          <p:cNvSpPr txBox="1"/>
          <p:nvPr/>
        </p:nvSpPr>
        <p:spPr>
          <a:xfrm>
            <a:off x="1627336" y="2173929"/>
            <a:ext cx="32120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91E6-588B-9CED-669C-D556C67D25B7}"/>
              </a:ext>
            </a:extLst>
          </p:cNvPr>
          <p:cNvSpPr txBox="1"/>
          <p:nvPr/>
        </p:nvSpPr>
        <p:spPr>
          <a:xfrm>
            <a:off x="1777041" y="4266810"/>
            <a:ext cx="928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เป็นจริง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เป็นเท็จ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จะไม่ทำงาน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แต่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statement 3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จะทำงานเสมอ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CFFE1-FE28-6DCE-3EF9-C7FF179F7336}"/>
              </a:ext>
            </a:extLst>
          </p:cNvPr>
          <p:cNvSpPr/>
          <p:nvPr/>
        </p:nvSpPr>
        <p:spPr>
          <a:xfrm>
            <a:off x="1518249" y="2092632"/>
            <a:ext cx="3033621" cy="19359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03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E9831-4EE0-8E60-A0A6-83F45D4894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DEC3E3-B4A8-F633-E957-8DB1D20A03A6}"/>
              </a:ext>
            </a:extLst>
          </p:cNvPr>
          <p:cNvSpPr/>
          <p:nvPr/>
        </p:nvSpPr>
        <p:spPr>
          <a:xfrm>
            <a:off x="6501441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1047-C0FC-3A2C-FB7A-0ABEC476DE38}"/>
              </a:ext>
            </a:extLst>
          </p:cNvPr>
          <p:cNvSpPr/>
          <p:nvPr/>
        </p:nvSpPr>
        <p:spPr>
          <a:xfrm>
            <a:off x="1518249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90E2-86CD-73A7-D78B-DB630C9EF04F}"/>
              </a:ext>
            </a:extLst>
          </p:cNvPr>
          <p:cNvSpPr txBox="1"/>
          <p:nvPr/>
        </p:nvSpPr>
        <p:spPr>
          <a:xfrm>
            <a:off x="1713778" y="1443625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65E6-8254-B953-5A89-C47E0594BC52}"/>
              </a:ext>
            </a:extLst>
          </p:cNvPr>
          <p:cNvSpPr txBox="1"/>
          <p:nvPr/>
        </p:nvSpPr>
        <p:spPr>
          <a:xfrm>
            <a:off x="6543190" y="1423359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E7CC7-48E8-8006-1D4D-E69C3166F86C}"/>
              </a:ext>
            </a:extLst>
          </p:cNvPr>
          <p:cNvSpPr txBox="1"/>
          <p:nvPr/>
        </p:nvSpPr>
        <p:spPr>
          <a:xfrm>
            <a:off x="4806535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4B983-E08C-DAC2-C6A6-C3501034663F}"/>
              </a:ext>
            </a:extLst>
          </p:cNvPr>
          <p:cNvSpPr txBox="1"/>
          <p:nvPr/>
        </p:nvSpPr>
        <p:spPr>
          <a:xfrm>
            <a:off x="9812726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</p:spTree>
    <p:extLst>
      <p:ext uri="{BB962C8B-B14F-4D97-AF65-F5344CB8AC3E}">
        <p14:creationId xmlns:p14="http://schemas.microsoft.com/office/powerpoint/2010/main" val="151736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0F7EE-BDCD-4308-ABCB-5F6F095928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B9562-1001-DC75-E789-62524610C926}"/>
              </a:ext>
            </a:extLst>
          </p:cNvPr>
          <p:cNvSpPr txBox="1"/>
          <p:nvPr/>
        </p:nvSpPr>
        <p:spPr>
          <a:xfrm>
            <a:off x="2590441" y="558767"/>
            <a:ext cx="68461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expected an indented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6A183-5D74-DCB5-9F39-D4EF0BFCBD8D}"/>
              </a:ext>
            </a:extLst>
          </p:cNvPr>
          <p:cNvSpPr txBox="1"/>
          <p:nvPr/>
        </p:nvSpPr>
        <p:spPr>
          <a:xfrm>
            <a:off x="2527316" y="5226870"/>
            <a:ext cx="6909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หาก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indent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ไม่ตรง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(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ลืม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tab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หรือ เว้นช่องว่างไม่เท่ากัน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)</a:t>
            </a:r>
          </a:p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จะเกิด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ERROR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ได้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CB3B0-4FC2-162D-11DA-A3105016DA98}"/>
              </a:ext>
            </a:extLst>
          </p:cNvPr>
          <p:cNvSpPr txBox="1"/>
          <p:nvPr/>
        </p:nvSpPr>
        <p:spPr>
          <a:xfrm>
            <a:off x="2590441" y="2497759"/>
            <a:ext cx="7011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  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unindent does not match any outer indentation level</a:t>
            </a:r>
          </a:p>
        </p:txBody>
      </p:sp>
    </p:spTree>
    <p:extLst>
      <p:ext uri="{BB962C8B-B14F-4D97-AF65-F5344CB8AC3E}">
        <p14:creationId xmlns:p14="http://schemas.microsoft.com/office/powerpoint/2010/main" val="3908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DAC486-5FBC-D98A-81E0-19C5D0BC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A3750-40CC-4131-F23B-14570A4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667" y="933015"/>
            <a:ext cx="3643941" cy="1325563"/>
          </a:xfrm>
        </p:spPr>
        <p:txBody>
          <a:bodyPr>
            <a:normAutofit/>
          </a:bodyPr>
          <a:lstStyle/>
          <a:p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การนำ 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else </a:t>
            </a:r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มาใช้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5400" b="1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A1C-A943-B36A-2CE7-2F2CBF73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30" y="1595797"/>
            <a:ext cx="37079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005B9-DFA2-D43F-185E-5EB03EE08264}"/>
              </a:ext>
            </a:extLst>
          </p:cNvPr>
          <p:cNvSpPr txBox="1">
            <a:spLocks/>
          </p:cNvSpPr>
          <p:nvPr/>
        </p:nvSpPr>
        <p:spPr>
          <a:xfrm>
            <a:off x="2847796" y="3695085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เท็จ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4BAE5-3641-43FD-F9CD-69295F6586CF}"/>
              </a:ext>
            </a:extLst>
          </p:cNvPr>
          <p:cNvSpPr txBox="1">
            <a:spLocks/>
          </p:cNvSpPr>
          <p:nvPr/>
        </p:nvSpPr>
        <p:spPr>
          <a:xfrm>
            <a:off x="2847796" y="1836936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จริง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4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83BA25-9121-DED0-9061-63A6A3FDD55F}"/>
              </a:ext>
            </a:extLst>
          </p:cNvPr>
          <p:cNvSpPr/>
          <p:nvPr/>
        </p:nvSpPr>
        <p:spPr>
          <a:xfrm>
            <a:off x="5911971" y="2737022"/>
            <a:ext cx="975505" cy="5557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75B8B9-F7E1-079D-9C59-BF708FCCC120}"/>
              </a:ext>
            </a:extLst>
          </p:cNvPr>
          <p:cNvSpPr/>
          <p:nvPr/>
        </p:nvSpPr>
        <p:spPr>
          <a:xfrm>
            <a:off x="5911971" y="4588826"/>
            <a:ext cx="975505" cy="5557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82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B798-8DC6-665A-FE17-D3E43F80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2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1F2D31-276F-93AF-44CB-255F630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389116"/>
            <a:ext cx="7322390" cy="1325563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กรณีมี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หลายๆตัว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(if else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มากกว่า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1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)</a:t>
            </a:r>
            <a:endParaRPr lang="th-TH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1137-AA4A-868E-B08C-24D5C63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592" y="1404382"/>
            <a:ext cx="3959525" cy="476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 1: 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 expression 2: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B794108-6137-BA1B-C265-B8AA6921C475}"/>
              </a:ext>
            </a:extLst>
          </p:cNvPr>
          <p:cNvSpPr/>
          <p:nvPr/>
        </p:nvSpPr>
        <p:spPr>
          <a:xfrm>
            <a:off x="7157049" y="1544039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1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17D9089-1B9F-6490-72D6-73231388ABE0}"/>
              </a:ext>
            </a:extLst>
          </p:cNvPr>
          <p:cNvSpPr/>
          <p:nvPr/>
        </p:nvSpPr>
        <p:spPr>
          <a:xfrm>
            <a:off x="7157049" y="3788336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E2DEB-9869-CBD9-3A36-1E70491BFC3D}"/>
              </a:ext>
            </a:extLst>
          </p:cNvPr>
          <p:cNvSpPr/>
          <p:nvPr/>
        </p:nvSpPr>
        <p:spPr>
          <a:xfrm>
            <a:off x="8926901" y="3243532"/>
            <a:ext cx="310551" cy="45729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348C6A-A2C8-7B8C-DB9D-CA9C7CF94C13}"/>
              </a:ext>
            </a:extLst>
          </p:cNvPr>
          <p:cNvSpPr/>
          <p:nvPr/>
        </p:nvSpPr>
        <p:spPr>
          <a:xfrm>
            <a:off x="8926900" y="5476718"/>
            <a:ext cx="310551" cy="45729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C8B0C-2E56-EAF8-F8A0-28B2D7C89118}"/>
              </a:ext>
            </a:extLst>
          </p:cNvPr>
          <p:cNvSpPr txBox="1"/>
          <p:nvPr/>
        </p:nvSpPr>
        <p:spPr>
          <a:xfrm>
            <a:off x="5183037" y="2632654"/>
            <a:ext cx="2718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จะค่อยๆ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check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ทีละกรณี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จากบนลงล่าง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(Expression 1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2 …) 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814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943</Words>
  <Application>Microsoft Office PowerPoint</Application>
  <PresentationFormat>Widescreen</PresentationFormat>
  <Paragraphs>211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Cascadia Mono</vt:lpstr>
      <vt:lpstr>DB Helvethaica 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การนำ else มาใช้ </vt:lpstr>
      <vt:lpstr>กรณีมี expression หลายๆตัว (if else มากกว่า 1 กรณี)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 อื่นๆ ที่ต้อง import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Chanrich PISITJING</dc:creator>
  <cp:lastModifiedBy>Chanrich PISITJING</cp:lastModifiedBy>
  <cp:revision>51</cp:revision>
  <dcterms:created xsi:type="dcterms:W3CDTF">2022-11-15T10:58:32Z</dcterms:created>
  <dcterms:modified xsi:type="dcterms:W3CDTF">2022-11-25T06:02:17Z</dcterms:modified>
</cp:coreProperties>
</file>