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DDC9-8942-2AC3-0AAF-FA3FA4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0F996-CACF-8E8E-5FAF-4C15395A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E39A-89D1-FCAD-16EA-9998D47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244-2958-D7EC-DC81-E181D35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1F00-1FD8-6839-C176-1C3F7DC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0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CC7-74C2-3B58-878C-6DB3BC7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29DF-1C3B-3649-14BB-B18588F4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EDC9-C5F6-0FC1-261C-6366E42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0577-DFC2-C258-36E3-68A80BD3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12AA-1B41-CCA7-DB1D-42089F0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FE04-9265-4A80-18E9-CF27ECD9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A004-1E3E-83CD-941E-7204279B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88B-A265-104D-5A63-75F421B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BA8-943C-A2DC-6AAE-B840FD8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03D8-98F4-3453-364A-D71D207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6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EF7-5117-F9C5-C1B5-71DCAD8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D9B7-68C1-60CD-FFBB-C9405B4B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570-2FEF-DD6F-8D3B-2253160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C20A-2424-E2B1-7656-A1A1F95C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E8CA-6993-5226-780F-037A8AB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0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F79-BDB9-ECED-69B7-6AD5957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D2A6-5473-0E27-057A-C3E8F8CB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821A-1153-F7C4-F39F-88D2309F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3691-FC8E-468D-CC64-0058DAE6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A26E-89D3-225D-1162-44FFC3B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27B-69F2-9477-25FC-7D2708AA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13A4-D881-A212-D5FB-AF0406F8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9B89F-0729-C5A7-4CD4-44945061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9EA1-953A-89C2-AF5F-A279268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CB73-BF38-1469-A4C3-036CEE1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A39-F914-7B56-A669-C0A3C2B5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E27-241E-F270-7EC8-EAF8A954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DA70-0F08-EF07-2FC4-0557376B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17BD-A0DE-9C63-B9C6-6EDA9137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AB8C-FE64-7960-19D0-CDCF7573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2468-FED7-01E3-A55B-FDF059F03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F8CE-EC52-3D34-9E4E-18CF552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6110-ADF5-6CEB-1C40-18F74D4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1EB6-2518-2B25-A3CB-300326D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D25-EAB6-24C3-7BB3-BE23075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87839-831E-F33B-9FFA-63C9C6E3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1DC5-893C-39D9-6C75-8DAF1BDD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E9C0-F1A9-497F-9457-3576953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7A322-373C-A44A-C12C-6A808F5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2137-8009-AB94-5B29-A28E06F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0A32-0E1B-BB77-375A-CF66F9BF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5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04B-333E-5F0A-7714-DA56F78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ED2-61BE-9D34-FC46-ADEA2DDD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E2E14-23CB-E159-1F9F-1F5BE9ACC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2E82-B6C9-E443-4248-90775D82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3F51-ACDC-8878-6A9E-B5E3FA26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A7D2-AC07-6A2B-A16B-BCCFD12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9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90F-99DB-BA44-AE84-49B2A806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ABB84-FFD5-1BBA-9B89-00F609FB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7A1-5F51-0F16-DC32-E3E17128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5DAA-2936-C89E-5ED8-70A9AC2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66AC-DB90-1CF5-CDF4-3BBAE5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B847-F83A-DB81-FBFF-EB11D31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E411C-7C65-EB2B-5574-2F4589ED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1B20-8178-097E-DCCD-DF8B473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4E02-BC38-F75D-B72C-4DCA9C15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FD4-C43B-EBD6-C6B8-511A08B6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35E5-E6D5-A2C2-C7B9-85A591E7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40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518250" y="819511"/>
            <a:ext cx="21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2464282" y="1593011"/>
            <a:ext cx="606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1124220" y="2133325"/>
            <a:ext cx="9943560" cy="259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ชนิดหนึ่งที่จะตรวจสอบได้ว่า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อยู่ใน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มั้ย</a:t>
            </a:r>
          </a:p>
          <a:p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3138397" y="3167390"/>
            <a:ext cx="5915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510699" y="1505823"/>
            <a:ext cx="2655861" cy="10438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633446" y="231659"/>
            <a:ext cx="8483361" cy="1126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เป็นการทำคำสั่งซ้ำเมื่อ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ยังคงเป็นจริงอยู่</a:t>
            </a:r>
            <a:endParaRPr lang="th-TH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690779" y="3479263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510699" y="2027767"/>
            <a:ext cx="180080" cy="1921637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38630" y="2549709"/>
            <a:ext cx="3776" cy="929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3088500" y="265492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690779" y="5129931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842406" y="2027766"/>
            <a:ext cx="1324154" cy="3102165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4453152" y="1748426"/>
            <a:ext cx="9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7887417" y="2715972"/>
            <a:ext cx="3784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8175470" y="3087311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4813359" y="2854979"/>
            <a:ext cx="32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กด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หรือกด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 bar</a:t>
            </a: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ก่อนเสมอ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และ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ทุกๆบรรทัด</a:t>
            </a: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ต้อง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หรือ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 bar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เท่ากันเสมอ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ทำเหมือนกับ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else)</a:t>
            </a: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7424224" y="2318317"/>
            <a:ext cx="407478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โครงสร้าง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while loop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6661132" y="4731460"/>
            <a:ext cx="2422483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2172753" y="4749269"/>
            <a:ext cx="2889631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473767" y="421441"/>
            <a:ext cx="9244463" cy="1126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เป็นการลูป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โดยการมีการกำหนดจำนวนรอบที่กำหนดไว้แล้ว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1071111" y="1621766"/>
            <a:ext cx="10049774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สิ่งที่นำมา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ได้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ข้อความ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จะเป็นการลูป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ครั้งโดยจะนับจาก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range(x,y)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คือลูปตั้งแต่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ถึง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2225122" y="4824216"/>
            <a:ext cx="3026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5920729" y="4287604"/>
            <a:ext cx="330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5242070" y="4926240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6661132" y="4828527"/>
            <a:ext cx="333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j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96D0FF"/>
                </a:solidFill>
                <a:effectLst/>
                <a:latin typeface="Cascadia Mono" panose="020B0609020000020004" pitchFamily="49" charset="0"/>
              </a:rPr>
              <a:t>"CPE"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9778502" y="4661075"/>
            <a:ext cx="437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9205641" y="4974620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6486904" y="3783925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6486905" y="1526875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800907" y="1128807"/>
            <a:ext cx="9244463" cy="4831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ใช้เพื่อหยุดการทํางานของลูปทันที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โดยไม่สนใจเงื่อนไข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ใช้เพื่อข้ามไปทํางานรอบต่อไป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ของลูปทันที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โดยไม่สนใจคําสั่งที่เหลือ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6394330" y="867197"/>
            <a:ext cx="1679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6486905" y="3913311"/>
            <a:ext cx="42384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11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continue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6486905" y="1644172"/>
            <a:ext cx="39918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break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4742731" y="3167390"/>
            <a:ext cx="27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774578" y="507571"/>
            <a:ext cx="7808703" cy="695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ไม่ต้อง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532626" y="1896015"/>
            <a:ext cx="9776604" cy="362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ใช้ยกกำลังตัวเลข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ยกกำลัง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ใช้หาค่าสัมบูรณ์ของ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ใช้ปรับตำแหน่งของทศนิยม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ตามตำแหน่ง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532626" y="2565839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532626" y="4018416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93" y="222790"/>
            <a:ext cx="10515600" cy="2835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อื่นๆ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ที่ต้อง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b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วิธีใช้ </a:t>
            </a:r>
            <a:b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ก่อนจะใช้งานเสมอ</a:t>
            </a:r>
            <a:b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ถ้าใช้งานฟังก์ชั่นก่อน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715993" y="3045126"/>
            <a:ext cx="4256293" cy="69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ตัวอย่าง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483917" y="3985150"/>
            <a:ext cx="4256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ใช้ปัดขึ้นทศนิยม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ใช้ปัดลงทศนิยม</a:t>
            </a:r>
            <a:endParaRPr lang="th-T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6754483" y="3870175"/>
            <a:ext cx="46352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จะได้ค่าฟังก์ชั่นตรีโกณ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sin cos tan</a:t>
            </a:r>
            <a:endParaRPr lang="th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483917" y="5293906"/>
            <a:ext cx="5138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ได้ค่าพาย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ทศนิยม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ตำแหน่ง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ได้ค่า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 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ทศนิยม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ตำแหน่ง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6754483" y="5402252"/>
            <a:ext cx="4635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จะได้ค่ารูทของ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5006016" y="3105834"/>
            <a:ext cx="2179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692809" y="588092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1190445" y="1234423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เป็นคำสั่งสำหรับทำให้โปรแกรมเลือกการทำงาน โดยมีเงื่อนไขตามที่ต้องการ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2587924" y="2160899"/>
            <a:ext cx="6650967" cy="4109009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4870755" y="270196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7628436" y="4053866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692809" y="588092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1190445" y="1234423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4551870" y="1969521"/>
            <a:ext cx="4057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4989447" y="2578717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483561" y="2346385"/>
            <a:ext cx="321208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กด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หรือกด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 bar</a:t>
            </a: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ก่อนเสมอ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และ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ทุกๆบรรทัด</a:t>
            </a: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ต้อง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หรือ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 bar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เท่ากันเสมอ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293962" y="4511615"/>
            <a:ext cx="9282023" cy="190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เป็นจริง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1,2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จะทำงาน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เป็นเท็จ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1,2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จะไม่ทำงาน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แต่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จะทำงานเสมอ</a:t>
            </a:r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6501441" y="1975448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518249" y="1975449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713778" y="2194123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6696971" y="2194123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72" y="408257"/>
            <a:ext cx="3242094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การนำ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มาใช้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30" y="1595797"/>
            <a:ext cx="37079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088672" y="3695085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126951" y="1836936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จริง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th-TH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5856256" y="2737022"/>
            <a:ext cx="975505" cy="55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5856256" y="4588826"/>
            <a:ext cx="975505" cy="55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33" y="218476"/>
            <a:ext cx="9979325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กรณีมี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หลายๆตัว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(if else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มากกว่า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1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กรณี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th-TH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95" y="1404382"/>
            <a:ext cx="3959525" cy="476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7157049" y="1544039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7157049" y="3788336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8926901" y="3243532"/>
            <a:ext cx="310551" cy="45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8926900" y="5476718"/>
            <a:ext cx="310551" cy="45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5079520" y="2693039"/>
            <a:ext cx="4157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จะค่อยๆ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ทีละกรณี</a:t>
            </a:r>
          </a:p>
          <a:p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จากบนลงล่าง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(Expression 1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 …) 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4289844" y="3167390"/>
            <a:ext cx="3612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804774" y="406937"/>
            <a:ext cx="8572140" cy="695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เป็นเครื่องหมายเชิงตรรกศาสตร์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1391548" y="1203353"/>
            <a:ext cx="940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227791" y="1910751"/>
            <a:ext cx="7736413" cy="69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เครื่องหมายหลักๆ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804774" y="4403785"/>
            <a:ext cx="5665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1391548" y="2993582"/>
            <a:ext cx="9408901" cy="112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เครื่องหมายเปรียบเทียบเชิงคณิตศาสตร์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720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  วิธีใช้   import math ก่อนจะใช้งานเสมอ ถ้าใช้งานฟังก์ชั่นก่อน import จะ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18</cp:revision>
  <dcterms:created xsi:type="dcterms:W3CDTF">2022-11-15T10:58:32Z</dcterms:created>
  <dcterms:modified xsi:type="dcterms:W3CDTF">2022-11-16T05:57:00Z</dcterms:modified>
</cp:coreProperties>
</file>