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36FF-C47E-443B-5C26-A37DE4A25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Fake News Detection Using NLP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9F141-EF74-3C7F-942B-07B72B57EC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ST.JOSEPH COLLEGE OF ENGINEERING</a:t>
            </a:r>
          </a:p>
          <a:p>
            <a:r>
              <a:rPr lang="en-US" dirty="0" err="1"/>
              <a:t>Name:HARINI</a:t>
            </a:r>
            <a:endParaRPr lang="en-US" dirty="0"/>
          </a:p>
          <a:p>
            <a:r>
              <a:rPr lang="en-US" dirty="0"/>
              <a:t>Reg.No</a:t>
            </a:r>
            <a:r>
              <a:rPr lang="en-US"/>
              <a:t>:212921104025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8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6687-EF03-D5D9-B173-C766D89B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19911-EAA8-9025-5A9A-8294CA86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Detecting fake news using NLP (Natural Language Processing) is a complex task, but I can provide you with a simplified Python code example to get you started. Keep in mind that a more robust system would require a larger dataset, feature engineering, and more advanced techniques.</a:t>
            </a:r>
          </a:p>
        </p:txBody>
      </p:sp>
    </p:spTree>
    <p:extLst>
      <p:ext uri="{BB962C8B-B14F-4D97-AF65-F5344CB8AC3E}">
        <p14:creationId xmlns:p14="http://schemas.microsoft.com/office/powerpoint/2010/main" val="409790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CF1B-13F4-8A7C-2A65-43B55844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fake news detection using NLP: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C4025-471A-7F44-5BEA-76CE2C043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r>
              <a:rPr lang="en-US" dirty="0"/>
              <a:t>
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r>
              <a:rPr lang="en-US" dirty="0"/>
              <a:t>
from </a:t>
            </a:r>
            <a:r>
              <a:rPr lang="en-US" dirty="0" err="1"/>
              <a:t>sklearn.feature_extraction.text</a:t>
            </a:r>
            <a:r>
              <a:rPr lang="en-US" dirty="0"/>
              <a:t> import </a:t>
            </a:r>
            <a:r>
              <a:rPr lang="en-US" dirty="0" err="1"/>
              <a:t>TfidfVectorizer</a:t>
            </a:r>
            <a:r>
              <a:rPr lang="en-US" dirty="0"/>
              <a:t>
from </a:t>
            </a:r>
            <a:r>
              <a:rPr lang="en-US" dirty="0" err="1"/>
              <a:t>sklearn.naive_bayes</a:t>
            </a:r>
            <a:r>
              <a:rPr lang="en-US" dirty="0"/>
              <a:t> import </a:t>
            </a:r>
            <a:r>
              <a:rPr lang="en-US" dirty="0" err="1"/>
              <a:t>MultinomialNB</a:t>
            </a:r>
            <a:r>
              <a:rPr lang="en-US" dirty="0"/>
              <a:t>
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accuracy_score</a:t>
            </a:r>
            <a:r>
              <a:rPr lang="en-US" dirty="0"/>
              <a:t>, </a:t>
            </a:r>
            <a:r>
              <a:rPr lang="en-US" dirty="0" err="1"/>
              <a:t>confusion_matrix</a:t>
            </a:r>
            <a:r>
              <a:rPr lang="en-US" dirty="0"/>
              <a:t>, </a:t>
            </a:r>
            <a:r>
              <a:rPr lang="en-US" dirty="0" err="1"/>
              <a:t>classification_report</a:t>
            </a:r>
            <a:r>
              <a:rPr lang="en-US" dirty="0"/>
              <a:t>
# Load your dataset, where ‘text’ is the news content, and ‘label’ is a binary value (0 for real news, 1 for fake news).
Data = </a:t>
            </a:r>
            <a:r>
              <a:rPr lang="en-US" dirty="0" err="1"/>
              <a:t>pd.read_csv</a:t>
            </a:r>
            <a:r>
              <a:rPr lang="en-US" dirty="0"/>
              <a:t>(‘</a:t>
            </a:r>
            <a:r>
              <a:rPr lang="en-US" dirty="0" err="1"/>
              <a:t>your_dataset.csv</a:t>
            </a:r>
            <a:r>
              <a:rPr lang="en-US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409807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2727-A135-42AD-E1F4-BA080A4E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56760-9125-BEEA-CB58-5349A5B3A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# Split the data into training and testing sets
</a:t>
            </a:r>
            <a:r>
              <a:rPr lang="en-US" sz="2000" dirty="0" err="1"/>
              <a:t>X_train</a:t>
            </a:r>
            <a:r>
              <a:rPr lang="en-US" sz="2000" dirty="0"/>
              <a:t>, </a:t>
            </a:r>
            <a:r>
              <a:rPr lang="en-US" sz="2000" dirty="0" err="1"/>
              <a:t>X_test</a:t>
            </a:r>
            <a:r>
              <a:rPr lang="en-US" sz="2000" dirty="0"/>
              <a:t>, </a:t>
            </a:r>
            <a:r>
              <a:rPr lang="en-US" sz="2000" dirty="0" err="1"/>
              <a:t>y_train</a:t>
            </a:r>
            <a:r>
              <a:rPr lang="en-US" sz="2000" dirty="0"/>
              <a:t>, </a:t>
            </a:r>
            <a:r>
              <a:rPr lang="en-US" sz="2000" dirty="0" err="1"/>
              <a:t>y_test</a:t>
            </a:r>
            <a:r>
              <a:rPr lang="en-US" sz="2000" dirty="0"/>
              <a:t> = </a:t>
            </a:r>
            <a:r>
              <a:rPr lang="en-US" sz="2000" dirty="0" err="1"/>
              <a:t>train_test_split</a:t>
            </a:r>
            <a:r>
              <a:rPr lang="en-US" sz="2000" dirty="0"/>
              <a:t>(data[‘text’], data[‘label’], </a:t>
            </a:r>
            <a:r>
              <a:rPr lang="en-US" sz="2000" dirty="0" err="1"/>
              <a:t>test_size</a:t>
            </a:r>
            <a:r>
              <a:rPr lang="en-US" sz="2000" dirty="0"/>
              <a:t>=0.2, </a:t>
            </a:r>
            <a:r>
              <a:rPr lang="en-US" sz="2000" dirty="0" err="1"/>
              <a:t>random_state</a:t>
            </a:r>
            <a:r>
              <a:rPr lang="en-US" sz="2000" dirty="0"/>
              <a:t>=42)
# Create a TF-IDF </a:t>
            </a:r>
            <a:r>
              <a:rPr lang="en-US" sz="2000" dirty="0" err="1"/>
              <a:t>vectorizer</a:t>
            </a:r>
            <a:r>
              <a:rPr lang="en-US" sz="2000" dirty="0"/>
              <a:t> to convert text data into numerical features
</a:t>
            </a:r>
            <a:r>
              <a:rPr lang="en-US" sz="2000" dirty="0" err="1"/>
              <a:t>tfidf_vectorizer</a:t>
            </a:r>
            <a:r>
              <a:rPr lang="en-US" sz="2000" dirty="0"/>
              <a:t> = </a:t>
            </a:r>
            <a:r>
              <a:rPr lang="en-US" sz="2000" dirty="0" err="1"/>
              <a:t>TfidfVectorizer</a:t>
            </a:r>
            <a:r>
              <a:rPr lang="en-US" sz="2000" dirty="0"/>
              <a:t>(</a:t>
            </a:r>
            <a:r>
              <a:rPr lang="en-US" sz="2000" dirty="0" err="1"/>
              <a:t>max_features</a:t>
            </a:r>
            <a:r>
              <a:rPr lang="en-US" sz="2000" dirty="0"/>
              <a:t>=5000)
</a:t>
            </a:r>
            <a:r>
              <a:rPr lang="en-US" sz="2000" dirty="0" err="1"/>
              <a:t>X_train_tfidf</a:t>
            </a:r>
            <a:r>
              <a:rPr lang="en-US" sz="2000" dirty="0"/>
              <a:t> = </a:t>
            </a:r>
            <a:r>
              <a:rPr lang="en-US" sz="2000" dirty="0" err="1"/>
              <a:t>tfidf_vectorizer.fit_transform</a:t>
            </a:r>
            <a:r>
              <a:rPr lang="en-US" sz="2000" dirty="0"/>
              <a:t>(</a:t>
            </a:r>
            <a:r>
              <a:rPr lang="en-US" sz="2000" dirty="0" err="1"/>
              <a:t>X_train</a:t>
            </a:r>
            <a:r>
              <a:rPr lang="en-US" sz="2000" dirty="0"/>
              <a:t>)
</a:t>
            </a:r>
            <a:r>
              <a:rPr lang="en-US" sz="2000" dirty="0" err="1"/>
              <a:t>X_test_tfidf</a:t>
            </a:r>
            <a:r>
              <a:rPr lang="en-US" sz="2000" dirty="0"/>
              <a:t> = </a:t>
            </a:r>
            <a:r>
              <a:rPr lang="en-US" sz="2000" dirty="0" err="1"/>
              <a:t>tfidf_vectorizer.transform</a:t>
            </a:r>
            <a:r>
              <a:rPr lang="en-US" sz="2000" dirty="0"/>
              <a:t>(</a:t>
            </a:r>
            <a:r>
              <a:rPr lang="en-US" sz="2000" dirty="0" err="1"/>
              <a:t>X_test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36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962D-D5E3-AD23-7F30-D11F37AC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B9579-04A8-7CA5-0AAD-97C9324E2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200" dirty="0"/>
              <a:t># Train a classifier, like Multinomial Naïve Bayes
classifier = </a:t>
            </a:r>
            <a:r>
              <a:rPr lang="en-US" sz="4200" dirty="0" err="1"/>
              <a:t>MultinomialNB</a:t>
            </a:r>
            <a:r>
              <a:rPr lang="en-US" sz="4200" dirty="0"/>
              <a:t>()
</a:t>
            </a:r>
            <a:r>
              <a:rPr lang="en-US" sz="4200" dirty="0" err="1"/>
              <a:t>classifier.fit</a:t>
            </a:r>
            <a:r>
              <a:rPr lang="en-US" sz="4200" dirty="0"/>
              <a:t>(</a:t>
            </a:r>
            <a:r>
              <a:rPr lang="en-US" sz="4200" dirty="0" err="1"/>
              <a:t>X_train_tfidf</a:t>
            </a:r>
            <a:r>
              <a:rPr lang="en-US" sz="4200" dirty="0"/>
              <a:t>, </a:t>
            </a:r>
            <a:r>
              <a:rPr lang="en-US" sz="4200" dirty="0" err="1"/>
              <a:t>y_train</a:t>
            </a:r>
            <a:r>
              <a:rPr lang="en-US" sz="4200" dirty="0"/>
              <a:t>)
# Predict on the test data
</a:t>
            </a:r>
            <a:r>
              <a:rPr lang="en-US" sz="4200" dirty="0" err="1"/>
              <a:t>y_pred</a:t>
            </a:r>
            <a:r>
              <a:rPr lang="en-US" sz="4200" dirty="0"/>
              <a:t> = </a:t>
            </a:r>
            <a:r>
              <a:rPr lang="en-US" sz="4200" dirty="0" err="1"/>
              <a:t>classifier.predict</a:t>
            </a:r>
            <a:r>
              <a:rPr lang="en-US" sz="4200" dirty="0"/>
              <a:t>(</a:t>
            </a:r>
            <a:r>
              <a:rPr lang="en-US" sz="4200" dirty="0" err="1"/>
              <a:t>X_test_tfidf</a:t>
            </a:r>
            <a:r>
              <a:rPr lang="en-US" sz="4200" dirty="0"/>
              <a:t>)
# Evaluate the model
accuracy = </a:t>
            </a:r>
            <a:r>
              <a:rPr lang="en-US" sz="4200" dirty="0" err="1"/>
              <a:t>accuracy_score</a:t>
            </a:r>
            <a:r>
              <a:rPr lang="en-US" sz="4200" dirty="0"/>
              <a:t>(</a:t>
            </a:r>
            <a:r>
              <a:rPr lang="en-US" sz="4200" dirty="0" err="1"/>
              <a:t>y_test</a:t>
            </a:r>
            <a:r>
              <a:rPr lang="en-US" sz="4200" dirty="0"/>
              <a:t>, </a:t>
            </a:r>
            <a:r>
              <a:rPr lang="en-US" sz="4200" dirty="0" err="1"/>
              <a:t>y_pred</a:t>
            </a:r>
            <a:r>
              <a:rPr lang="en-US" sz="4200" dirty="0"/>
              <a:t>)</a:t>
            </a:r>
            <a:r>
              <a:rPr lang="en-US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57154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1618-B49C-41F8-703F-D91E0B7C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AC06F-642A-033D-FEA5-47F6B66CC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Confusion = </a:t>
            </a:r>
            <a:r>
              <a:rPr lang="en-US" sz="2000" dirty="0" err="1"/>
              <a:t>confusion_matrix</a:t>
            </a:r>
            <a:r>
              <a:rPr lang="en-US" sz="2000" dirty="0"/>
              <a:t>(</a:t>
            </a:r>
            <a:r>
              <a:rPr lang="en-US" sz="2000" dirty="0" err="1"/>
              <a:t>y_test</a:t>
            </a:r>
            <a:r>
              <a:rPr lang="en-US" sz="2000" dirty="0"/>
              <a:t>, </a:t>
            </a:r>
            <a:r>
              <a:rPr lang="en-US" sz="2000" dirty="0" err="1"/>
              <a:t>y_pred</a:t>
            </a:r>
            <a:r>
              <a:rPr lang="en-US" sz="2000" dirty="0"/>
              <a:t>)
report = </a:t>
            </a:r>
            <a:r>
              <a:rPr lang="en-US" sz="2000" dirty="0" err="1"/>
              <a:t>classification_report</a:t>
            </a:r>
            <a:r>
              <a:rPr lang="en-US" sz="2000" dirty="0"/>
              <a:t>(</a:t>
            </a:r>
            <a:r>
              <a:rPr lang="en-US" sz="2000" dirty="0" err="1"/>
              <a:t>y_test</a:t>
            </a:r>
            <a:r>
              <a:rPr lang="en-US" sz="2000" dirty="0"/>
              <a:t>, </a:t>
            </a:r>
            <a:r>
              <a:rPr lang="en-US" sz="2000" dirty="0" err="1"/>
              <a:t>y_pred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Print(“Accuracy:”, accuracy)
print(“Confusion Matrix:”, confusion)
print(“Classification Report:\n”, report)</a:t>
            </a:r>
          </a:p>
        </p:txBody>
      </p:sp>
    </p:spTree>
    <p:extLst>
      <p:ext uri="{BB962C8B-B14F-4D97-AF65-F5344CB8AC3E}">
        <p14:creationId xmlns:p14="http://schemas.microsoft.com/office/powerpoint/2010/main" val="284887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C2EE-4FE7-D878-05C2-DF17F8FB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484CC-D8BB-4501-3FB2-4F6A0A744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code uses a simple TF-IDF </a:t>
            </a:r>
            <a:r>
              <a:rPr lang="en-US" dirty="0" err="1"/>
              <a:t>vectorizer</a:t>
            </a:r>
            <a:r>
              <a:rPr lang="en-US" dirty="0"/>
              <a:t> and a Multinomial Naïve Bayes classifier. For a more advanced model, consider using deep learning models like LSTM or BERT. Additionally, a larger and more diverse dataset will improve model performance. Remember to preprocess your text data by removing </a:t>
            </a:r>
            <a:r>
              <a:rPr lang="en-US" dirty="0" err="1"/>
              <a:t>stopwords</a:t>
            </a:r>
            <a:r>
              <a:rPr lang="en-US" dirty="0"/>
              <a:t>, stemming/lemmatizing, and handling special characters and URLs for better results.</a:t>
            </a:r>
          </a:p>
        </p:txBody>
      </p:sp>
    </p:spTree>
    <p:extLst>
      <p:ext uri="{BB962C8B-B14F-4D97-AF65-F5344CB8AC3E}">
        <p14:creationId xmlns:p14="http://schemas.microsoft.com/office/powerpoint/2010/main" val="2994223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Organic</vt:lpstr>
      <vt:lpstr>Fake News Detection Using NLP </vt:lpstr>
      <vt:lpstr>PowerPoint Presentation</vt:lpstr>
      <vt:lpstr>Code for fake news detection using NLP: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Harini ✨❤️</dc:creator>
  <cp:lastModifiedBy>Harini ✨❤️</cp:lastModifiedBy>
  <cp:revision>3</cp:revision>
  <dcterms:created xsi:type="dcterms:W3CDTF">2023-11-04T10:01:16Z</dcterms:created>
  <dcterms:modified xsi:type="dcterms:W3CDTF">2023-11-05T05:40:52Z</dcterms:modified>
</cp:coreProperties>
</file>