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43" d="100"/>
          <a:sy n="43" d="100"/>
        </p:scale>
        <p:origin x="7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 JOSEPH COLLEGE OF  ENGINEERING - 2129</a:t>
            </a:r>
            <a:endParaRPr lang="en-US" dirty="0"/>
          </a:p>
        </p:txBody>
      </p:sp>
      <p:sp>
        <p:nvSpPr>
          <p:cNvPr id="3" name="Subtitle 2"/>
          <p:cNvSpPr>
            <a:spLocks noGrp="1"/>
          </p:cNvSpPr>
          <p:nvPr>
            <p:ph type="subTitle" idx="1"/>
          </p:nvPr>
        </p:nvSpPr>
        <p:spPr/>
        <p:txBody>
          <a:bodyPr/>
          <a:lstStyle/>
          <a:p>
            <a:r>
              <a:rPr lang="en-US" dirty="0" smtClean="0"/>
              <a:t>NAME:HARINI K</a:t>
            </a:r>
          </a:p>
          <a:p>
            <a:r>
              <a:rPr lang="en-US" dirty="0" smtClean="0"/>
              <a:t>REG NO:212921104025</a:t>
            </a:r>
            <a:endParaRPr lang="en-US" dirty="0"/>
          </a:p>
        </p:txBody>
      </p:sp>
    </p:spTree>
    <p:extLst>
      <p:ext uri="{BB962C8B-B14F-4D97-AF65-F5344CB8AC3E}">
        <p14:creationId xmlns:p14="http://schemas.microsoft.com/office/powerpoint/2010/main" val="500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NEWS DETECTION USING NLP</a:t>
            </a:r>
            <a:endParaRPr lang="en-US" dirty="0"/>
          </a:p>
        </p:txBody>
      </p:sp>
      <p:sp>
        <p:nvSpPr>
          <p:cNvPr id="3" name="Content Placeholder 2"/>
          <p:cNvSpPr>
            <a:spLocks noGrp="1"/>
          </p:cNvSpPr>
          <p:nvPr>
            <p:ph idx="1"/>
          </p:nvPr>
        </p:nvSpPr>
        <p:spPr/>
        <p:txBody>
          <a:bodyPr/>
          <a:lstStyle/>
          <a:p>
            <a:r>
              <a:rPr lang="en-IN" sz="2400" dirty="0"/>
              <a:t>Detecting fake news using Natural Language Processing (NLP) involves a combination of various techniques and components to </a:t>
            </a:r>
            <a:r>
              <a:rPr lang="en-IN" sz="2400" dirty="0" err="1"/>
              <a:t>analyze</a:t>
            </a:r>
            <a:r>
              <a:rPr lang="en-IN" sz="2400" dirty="0"/>
              <a:t> and classify text data as either authentic or deceptive. Here is a high-level architecture of how this can be accomplished</a:t>
            </a:r>
            <a:endParaRPr lang="en-US" sz="2400" dirty="0"/>
          </a:p>
          <a:p>
            <a:endParaRPr lang="en-US" dirty="0"/>
          </a:p>
        </p:txBody>
      </p:sp>
    </p:spTree>
    <p:extLst>
      <p:ext uri="{BB962C8B-B14F-4D97-AF65-F5344CB8AC3E}">
        <p14:creationId xmlns:p14="http://schemas.microsoft.com/office/powerpoint/2010/main" val="385284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CHART :</a:t>
            </a:r>
            <a:endParaRPr lang="en-US" b="1" dirty="0"/>
          </a:p>
        </p:txBody>
      </p:sp>
      <p:sp>
        <p:nvSpPr>
          <p:cNvPr id="3" name="Rounded Rectangle 2"/>
          <p:cNvSpPr/>
          <p:nvPr/>
        </p:nvSpPr>
        <p:spPr>
          <a:xfrm>
            <a:off x="677334"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DATA COLLECTION</a:t>
            </a:r>
            <a:endParaRPr lang="en-US" b="1" dirty="0">
              <a:solidFill>
                <a:schemeClr val="bg1"/>
              </a:solidFill>
            </a:endParaRPr>
          </a:p>
        </p:txBody>
      </p:sp>
      <p:sp>
        <p:nvSpPr>
          <p:cNvPr id="4" name="Rounded Rectangle 3"/>
          <p:cNvSpPr/>
          <p:nvPr/>
        </p:nvSpPr>
        <p:spPr>
          <a:xfrm>
            <a:off x="677334" y="377668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5" name="Rounded Rectangle 4"/>
          <p:cNvSpPr/>
          <p:nvPr/>
        </p:nvSpPr>
        <p:spPr>
          <a:xfrm>
            <a:off x="3791445"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 PROCESSING</a:t>
            </a:r>
            <a:endParaRPr lang="en-US" b="1" dirty="0"/>
          </a:p>
        </p:txBody>
      </p:sp>
      <p:sp>
        <p:nvSpPr>
          <p:cNvPr id="6" name="Rounded Rectangle 5"/>
          <p:cNvSpPr/>
          <p:nvPr/>
        </p:nvSpPr>
        <p:spPr>
          <a:xfrm>
            <a:off x="6905556"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FEATURE EXTRACTION</a:t>
            </a:r>
            <a:endParaRPr lang="en-US" b="1" dirty="0"/>
          </a:p>
        </p:txBody>
      </p:sp>
      <p:sp>
        <p:nvSpPr>
          <p:cNvPr id="7" name="Rounded Rectangle 6"/>
          <p:cNvSpPr/>
          <p:nvPr/>
        </p:nvSpPr>
        <p:spPr>
          <a:xfrm>
            <a:off x="3791445" y="380292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 TRAINING</a:t>
            </a:r>
            <a:endParaRPr lang="en-US" b="1" dirty="0"/>
          </a:p>
        </p:txBody>
      </p:sp>
      <p:sp>
        <p:nvSpPr>
          <p:cNvPr id="8" name="Rounded Rectangle 7"/>
          <p:cNvSpPr/>
          <p:nvPr/>
        </p:nvSpPr>
        <p:spPr>
          <a:xfrm>
            <a:off x="6905556" y="377252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 SELECTION</a:t>
            </a:r>
            <a:endParaRPr lang="en-US" b="1" dirty="0"/>
          </a:p>
        </p:txBody>
      </p:sp>
      <p:sp>
        <p:nvSpPr>
          <p:cNvPr id="9" name="Right Arrow 8"/>
          <p:cNvSpPr/>
          <p:nvPr/>
        </p:nvSpPr>
        <p:spPr>
          <a:xfrm>
            <a:off x="3104674"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08882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24598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3104674" y="4207032"/>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6159891" y="4207031"/>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9450040" y="2367197"/>
            <a:ext cx="1139253" cy="2203346"/>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86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US" dirty="0"/>
          </a:p>
        </p:txBody>
      </p:sp>
      <p:sp>
        <p:nvSpPr>
          <p:cNvPr id="3" name="Rounded Rectangle 2"/>
          <p:cNvSpPr/>
          <p:nvPr/>
        </p:nvSpPr>
        <p:spPr>
          <a:xfrm>
            <a:off x="1040548" y="181047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FINE TUNNING</a:t>
            </a:r>
            <a:endParaRPr lang="en-US" b="1" dirty="0"/>
          </a:p>
        </p:txBody>
      </p:sp>
      <p:sp>
        <p:nvSpPr>
          <p:cNvPr id="4" name="Rounded Rectangle 3"/>
          <p:cNvSpPr/>
          <p:nvPr/>
        </p:nvSpPr>
        <p:spPr>
          <a:xfrm>
            <a:off x="1040679" y="39105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USER INTERFACE</a:t>
            </a:r>
            <a:endParaRPr lang="en-US" b="1" dirty="0"/>
          </a:p>
        </p:txBody>
      </p:sp>
      <p:sp>
        <p:nvSpPr>
          <p:cNvPr id="5" name="Rounded Rectangle 4"/>
          <p:cNvSpPr/>
          <p:nvPr/>
        </p:nvSpPr>
        <p:spPr>
          <a:xfrm>
            <a:off x="4380971" y="181630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DEPLOYMENT</a:t>
            </a:r>
            <a:endParaRPr lang="en-US" b="1" dirty="0"/>
          </a:p>
        </p:txBody>
      </p:sp>
      <p:sp>
        <p:nvSpPr>
          <p:cNvPr id="6" name="Rounded Rectangle 5"/>
          <p:cNvSpPr/>
          <p:nvPr/>
        </p:nvSpPr>
        <p:spPr>
          <a:xfrm>
            <a:off x="7721263" y="185118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MONITERING AND MAINTANANCE</a:t>
            </a:r>
            <a:endParaRPr lang="en-US" b="1" dirty="0"/>
          </a:p>
        </p:txBody>
      </p:sp>
      <p:sp>
        <p:nvSpPr>
          <p:cNvPr id="7" name="Rounded Rectangle 6"/>
          <p:cNvSpPr/>
          <p:nvPr/>
        </p:nvSpPr>
        <p:spPr>
          <a:xfrm>
            <a:off x="4380971" y="38978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EXPLAINABILITY  AND INTERPRITABILITY</a:t>
            </a:r>
            <a:endParaRPr lang="en-US" b="1" dirty="0"/>
          </a:p>
        </p:txBody>
      </p:sp>
      <p:sp>
        <p:nvSpPr>
          <p:cNvPr id="8" name="Rounded Rectangle 7"/>
          <p:cNvSpPr/>
          <p:nvPr/>
        </p:nvSpPr>
        <p:spPr>
          <a:xfrm>
            <a:off x="7721263" y="394678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POST PROCESSING</a:t>
            </a:r>
            <a:endParaRPr lang="en-US" b="1" dirty="0"/>
          </a:p>
        </p:txBody>
      </p:sp>
      <p:sp>
        <p:nvSpPr>
          <p:cNvPr id="9" name="Right Arrow 8"/>
          <p:cNvSpPr/>
          <p:nvPr/>
        </p:nvSpPr>
        <p:spPr>
          <a:xfrm>
            <a:off x="3565264" y="433236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905556" y="434506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3565264" y="220183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6905687"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Right Arrow 14"/>
          <p:cNvSpPr/>
          <p:nvPr/>
        </p:nvSpPr>
        <p:spPr>
          <a:xfrm>
            <a:off x="-52412" y="2537657"/>
            <a:ext cx="974361" cy="196896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03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sz="2400" dirty="0"/>
              <a:t>fake 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lang="en-US" sz="2400" dirty="0"/>
          </a:p>
          <a:p>
            <a:endParaRPr lang="en-US" dirty="0"/>
          </a:p>
        </p:txBody>
      </p:sp>
    </p:spTree>
    <p:extLst>
      <p:ext uri="{BB962C8B-B14F-4D97-AF65-F5344CB8AC3E}">
        <p14:creationId xmlns:p14="http://schemas.microsoft.com/office/powerpoint/2010/main" val="32727371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TotalTime>
  <Words>144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ST JOSEPH COLLEGE OF  ENGINEERING - 2129</vt:lpstr>
      <vt:lpstr>FAKE NEWS DETECTION USING NLP</vt:lpstr>
      <vt:lpstr>FLOW CHART :</vt:lpstr>
      <vt:lpstr>FLOW CHART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JOSEPH COLLEGE OF  ENGINEERING - 2129</dc:title>
  <dc:creator>Admin</dc:creator>
  <cp:lastModifiedBy>Admin</cp:lastModifiedBy>
  <cp:revision>3</cp:revision>
  <dcterms:created xsi:type="dcterms:W3CDTF">2023-10-11T12:40:10Z</dcterms:created>
  <dcterms:modified xsi:type="dcterms:W3CDTF">2023-10-11T13:00:56Z</dcterms:modified>
</cp:coreProperties>
</file>