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 security</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        Harini.K</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        St.Joseph College Of Engineering</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        Computer Science And Engineering</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4747</Words>
  <Application>WPS Presentation</Application>
  <PresentationFormat>Widescreen</PresentationFormat>
  <Paragraphs>84</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keylogger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24</cp:revision>
  <dcterms:created xsi:type="dcterms:W3CDTF">2021-05-26T16:50:00Z</dcterms:created>
  <dcterms:modified xsi:type="dcterms:W3CDTF">2024-04-03T08:18:35Z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E5961796CFA241919035B2B601143D07_12</vt:lpwstr>
  </property>
  <property fmtid="{D5CDD505-2E9C-101B-9397-08002B2CF9AE}" pid="4" name="KSOProductBuildVer">
    <vt:lpwstr>1033-12.2.0.13489</vt:lpwstr>
  </property>
</Properties>
</file>