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65" y="5703138"/>
            <a:ext cx="353554" cy="411314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21" y="5698305"/>
            <a:ext cx="1354036" cy="411314"/>
          </a:xfrm>
          <a:prstGeom prst="rect">
            <a:avLst/>
          </a:prstGeom>
        </p:spPr>
      </p:pic>
      <p:pic>
        <p:nvPicPr>
          <p:cNvPr id="1026" name="Picture 2" descr="C:\xampp\htdocs\Projet_Annuel_2018\Cahier des charges\Nouveau dossier\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1" t="12140" r="28303" b="10744"/>
          <a:stretch/>
        </p:blipFill>
        <p:spPr bwMode="auto">
          <a:xfrm>
            <a:off x="3322565" y="601362"/>
            <a:ext cx="2394494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773474" y="42930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 G.S.R ( Gestion de Salles de Réunions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2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Dev’ Life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67240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Start-Up – Agence web</a:t>
            </a:r>
          </a:p>
          <a:p>
            <a:endParaRPr lang="fr-FR" dirty="0" smtClean="0"/>
          </a:p>
          <a:p>
            <a:r>
              <a:rPr lang="fr-FR" dirty="0" smtClean="0"/>
              <a:t>5 Salariés</a:t>
            </a:r>
          </a:p>
          <a:p>
            <a:endParaRPr lang="fr-FR" dirty="0" smtClean="0"/>
          </a:p>
          <a:p>
            <a:r>
              <a:rPr lang="fr-FR" dirty="0" smtClean="0"/>
              <a:t>Développement d’application web</a:t>
            </a:r>
          </a:p>
          <a:p>
            <a:endParaRPr lang="fr-FR" dirty="0" smtClean="0"/>
          </a:p>
          <a:p>
            <a:r>
              <a:rPr lang="fr-FR" dirty="0" smtClean="0"/>
              <a:t>Cibles : entreprises, associations</a:t>
            </a:r>
          </a:p>
          <a:p>
            <a:endParaRPr lang="fr-FR" dirty="0" smtClean="0"/>
          </a:p>
          <a:p>
            <a:r>
              <a:rPr lang="fr-FR" dirty="0" smtClean="0"/>
              <a:t>Date de lancement : septembre 2016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6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Société </a:t>
            </a:r>
            <a:r>
              <a:rPr lang="fr-FR" dirty="0" err="1" smtClean="0"/>
              <a:t>Acutenz</a:t>
            </a: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Réserver des salles de réunions</a:t>
            </a:r>
          </a:p>
          <a:p>
            <a:endParaRPr lang="fr-FR" dirty="0"/>
          </a:p>
          <a:p>
            <a:r>
              <a:rPr lang="fr-FR" dirty="0" smtClean="0"/>
              <a:t>3 Versions de l’application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4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8122"/>
            <a:ext cx="8229600" cy="39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7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Back-end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9082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414</TotalTime>
  <Words>47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Urbain</vt:lpstr>
      <vt:lpstr>Présentation PowerPoint</vt:lpstr>
      <vt:lpstr>Dev’ Life</vt:lpstr>
      <vt:lpstr>L’application</vt:lpstr>
      <vt:lpstr>L’Interface</vt:lpstr>
      <vt:lpstr>Le Back-end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13</cp:revision>
  <dcterms:created xsi:type="dcterms:W3CDTF">2018-03-20T08:18:57Z</dcterms:created>
  <dcterms:modified xsi:type="dcterms:W3CDTF">2018-03-20T15:13:08Z</dcterms:modified>
</cp:coreProperties>
</file>