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5F51185-6803-4CE7-8CC8-85209F27570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hr_analytics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3ECF91C-ADA4-48E5-8493-51215A8CF7E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20-10-2024 18:11:45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353AF94A-2040-48D7-BDFC-CBBCAFD2BD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03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2024-10-20T12:41:46Z</dcterms:created>
  <dcterms:modified xsi:type="dcterms:W3CDTF">2024-10-20T12:41:46Z</dcterms:modified>
</cp:coreProperties>
</file>