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173" name="Google Shape;173;p1"/>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174" name="Google Shape;174;p1"/>
          <p:cNvSpPr txBox="1"/>
          <p:nvPr/>
        </p:nvSpPr>
        <p:spPr>
          <a:xfrm>
            <a:off x="1814051"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dirty="0">
                <a:solidFill>
                  <a:srgbClr val="1482AB"/>
                </a:solidFill>
              </a:rPr>
              <a:t>PREM S</a:t>
            </a:r>
            <a:r>
              <a:rPr lang="en-IN" sz="2400" b="1" i="0" u="none" strike="noStrike" cap="none" dirty="0">
                <a:solidFill>
                  <a:srgbClr val="1482AB"/>
                </a:solidFill>
                <a:latin typeface="Arial"/>
                <a:ea typeface="Arial"/>
                <a:cs typeface="Arial"/>
                <a:sym typeface="Arial"/>
              </a:rPr>
              <a:t>- </a:t>
            </a:r>
            <a:r>
              <a:rPr lang="en-IN" sz="2400" b="1" i="0" u="none" strike="noStrike" cap="none" dirty="0" err="1">
                <a:solidFill>
                  <a:srgbClr val="1482AB"/>
                </a:solidFill>
                <a:latin typeface="Arial"/>
                <a:ea typeface="Arial"/>
                <a:cs typeface="Arial"/>
                <a:sym typeface="Arial"/>
              </a:rPr>
              <a:t>Jeppiaar</a:t>
            </a:r>
            <a:r>
              <a:rPr lang="en-IN" sz="2400" b="1" i="0" u="none" strike="noStrike" cap="none" dirty="0">
                <a:solidFill>
                  <a:srgbClr val="1482AB"/>
                </a:solidFill>
                <a:latin typeface="Arial"/>
                <a:ea typeface="Arial"/>
                <a:cs typeface="Arial"/>
                <a:sym typeface="Arial"/>
              </a:rPr>
              <a:t> Institute of Technology  </a:t>
            </a: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1482AB"/>
                </a:solidFill>
                <a:latin typeface="Arial"/>
                <a:ea typeface="Arial"/>
                <a:cs typeface="Arial"/>
                <a:sym typeface="Arial"/>
              </a:rPr>
              <a:t>B.Tech</a:t>
            </a:r>
            <a:r>
              <a:rPr lang="en-IN" sz="2400" b="1" i="0" u="none" strike="noStrike" cap="none" dirty="0">
                <a:solidFill>
                  <a:srgbClr val="1482AB"/>
                </a:solidFill>
                <a:latin typeface="Arial"/>
                <a:ea typeface="Arial"/>
                <a:cs typeface="Arial"/>
                <a:sym typeface="Arial"/>
              </a:rPr>
              <a:t>- AI &amp; DS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919788662494</cp:lastModifiedBy>
  <cp:revision>1</cp:revision>
  <dcterms:modified xsi:type="dcterms:W3CDTF">2024-04-04T15:24:33Z</dcterms:modified>
</cp:coreProperties>
</file>