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1" y="436402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8794" y="5499280"/>
            <a:ext cx="642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A short </a:t>
            </a:r>
            <a:r>
              <a:rPr lang="en-US" sz="2800" dirty="0">
                <a:solidFill>
                  <a:srgbClr val="002060"/>
                </a:solidFill>
              </a:rPr>
              <a:t>Briefing on Report Analytics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2900965"/>
            <a:ext cx="3128423" cy="1849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50" y="2172302"/>
            <a:ext cx="5238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Report Analytics &amp; Dashboard</a:t>
            </a:r>
            <a:r>
              <a:rPr lang="en-US" sz="3200" dirty="0" smtClean="0">
                <a:solidFill>
                  <a:srgbClr val="800000"/>
                </a:solidFill>
              </a:rPr>
              <a:t/>
            </a:r>
            <a:br>
              <a:rPr lang="en-US" sz="3200" dirty="0" smtClean="0">
                <a:solidFill>
                  <a:srgbClr val="800000"/>
                </a:solidFill>
              </a:rPr>
            </a:br>
            <a:r>
              <a:rPr lang="en-US" sz="1800" dirty="0" smtClean="0">
                <a:solidFill>
                  <a:srgbClr val="800000"/>
                </a:solidFill>
              </a:rPr>
              <a:t>Analytics for Stake-Holders </a:t>
            </a:r>
            <a:endParaRPr lang="en-US" sz="1800" dirty="0">
              <a:solidFill>
                <a:srgbClr val="800000"/>
              </a:solidFill>
            </a:endParaRP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6982612" y="1085389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Opportunity</a:t>
            </a:r>
            <a:endParaRPr lang="en-US" sz="2400" b="1" dirty="0">
              <a:solidFill>
                <a:srgbClr val="39395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402069" y="1057680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/>
                <a:t>05</a:t>
              </a:r>
              <a:endParaRPr lang="en-US" sz="2400" b="1" dirty="0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/>
                <a:t>06</a:t>
              </a:r>
              <a:endParaRPr lang="en-US" sz="2400" b="1" dirty="0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 smtClean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 smtClean="0">
                  <a:solidFill>
                    <a:schemeClr val="bg1"/>
                  </a:solidFill>
                </a:rPr>
                <a:t>02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 smtClean="0">
                  <a:solidFill>
                    <a:schemeClr val="bg1"/>
                  </a:solidFill>
                </a:rPr>
                <a:t>03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04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01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Report Analytics &amp; Dashboard</a:t>
            </a:r>
            <a:r>
              <a:rPr lang="en-US" sz="3200" dirty="0" smtClean="0">
                <a:solidFill>
                  <a:srgbClr val="800000"/>
                </a:solidFill>
              </a:rPr>
              <a:t/>
            </a:r>
            <a:br>
              <a:rPr lang="en-US" sz="3200" dirty="0" smtClean="0">
                <a:solidFill>
                  <a:srgbClr val="800000"/>
                </a:solidFill>
              </a:rPr>
            </a:br>
            <a:r>
              <a:rPr lang="en-US" sz="1800" dirty="0" smtClean="0">
                <a:solidFill>
                  <a:srgbClr val="800000"/>
                </a:solidFill>
              </a:rPr>
              <a:t>Analytics for Stake-Holders </a:t>
            </a:r>
            <a:endParaRPr lang="en-US" sz="1800" dirty="0">
              <a:solidFill>
                <a:srgbClr val="800000"/>
              </a:solidFill>
            </a:endParaRPr>
          </a:p>
        </p:txBody>
      </p:sp>
      <p:sp>
        <p:nvSpPr>
          <p:cNvPr id="56" name="TextBox 86"/>
          <p:cNvSpPr txBox="1"/>
          <p:nvPr/>
        </p:nvSpPr>
        <p:spPr>
          <a:xfrm>
            <a:off x="398274" y="1051032"/>
            <a:ext cx="7245372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Hospitality Dashboard</a:t>
            </a:r>
            <a:endParaRPr lang="en-US" sz="4000" b="1" dirty="0">
              <a:solidFill>
                <a:srgbClr val="393950"/>
              </a:solidFill>
            </a:endParaRPr>
          </a:p>
        </p:txBody>
      </p:sp>
      <p:sp>
        <p:nvSpPr>
          <p:cNvPr id="10" name="TextBox 87"/>
          <p:cNvSpPr txBox="1"/>
          <p:nvPr/>
        </p:nvSpPr>
        <p:spPr>
          <a:xfrm>
            <a:off x="398274" y="1855727"/>
            <a:ext cx="10317816" cy="440120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Total Revenue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Occupancy 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Cancellation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Rate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Total Booking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Utilize capacity 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Trend Analysis 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Weekday  &amp; Weekend  Revenue and Booking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Revenue by State &amp; hotel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Class Wise Revenue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Checked out cancel No show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Weekly trend Key trend (Revenue, Total booking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Occupancy)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3EB84DE8-130A-427A-AFDF-7DF5100B0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000312"/>
              </p:ext>
            </p:extLst>
          </p:nvPr>
        </p:nvGraphicFramePr>
        <p:xfrm>
          <a:off x="812724" y="1609858"/>
          <a:ext cx="9159690" cy="2235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="" xmlns:a16="http://schemas.microsoft.com/office/drawing/2014/main" val="955707283"/>
                    </a:ext>
                  </a:extLst>
                </a:gridCol>
                <a:gridCol w="1682203">
                  <a:extLst>
                    <a:ext uri="{9D8B030D-6E8A-4147-A177-3AD203B41FA5}">
                      <a16:colId xmlns="" xmlns:a16="http://schemas.microsoft.com/office/drawing/2014/main" val="1809435339"/>
                    </a:ext>
                  </a:extLst>
                </a:gridCol>
                <a:gridCol w="5522259">
                  <a:extLst>
                    <a:ext uri="{9D8B030D-6E8A-4147-A177-3AD203B41FA5}">
                      <a16:colId xmlns="" xmlns:a16="http://schemas.microsoft.com/office/drawing/2014/main" val="915409932"/>
                    </a:ext>
                  </a:extLst>
                </a:gridCol>
              </a:tblGrid>
              <a:tr h="3859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11-11-2023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18-11-2023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25-12-2023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- Part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02-12-2023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Power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BI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– Part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461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smtClean="0">
                          <a:solidFill>
                            <a:schemeClr val="tx1"/>
                          </a:solidFill>
                          <a:latin typeface="+mj-lt"/>
                        </a:rPr>
                        <a:t>09-12-2023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945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4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1036</TotalTime>
  <Words>140</Words>
  <Application>Microsoft Office PowerPoint</Application>
  <PresentationFormat>Custom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Facet</vt:lpstr>
      <vt:lpstr>PowerPoint Presentation</vt:lpstr>
      <vt:lpstr>Report Analytics &amp; Dashboard Analytics for Stake-Holders </vt:lpstr>
      <vt:lpstr>Report Analytics &amp; Dashboard Analytics for Stake-Holders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lenovo</cp:lastModifiedBy>
  <cp:revision>242</cp:revision>
  <dcterms:created xsi:type="dcterms:W3CDTF">2019-01-11T06:57:28Z</dcterms:created>
  <dcterms:modified xsi:type="dcterms:W3CDTF">2023-11-20T03:25:47Z</dcterms:modified>
</cp:coreProperties>
</file>