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398274" y="1051032"/>
            <a:ext cx="7245372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Hospitality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398274" y="1855727"/>
            <a:ext cx="10317816" cy="440120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Revenue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Occupancy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Cancellation 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Booking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Utilize capacity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Trend Analysis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Weekday  &amp; Weekend  Revenue and Booking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Revenue by State &amp; hotel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Class Wise Revenue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Checked out cancel No show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Weekly trend Key trend (Revenue, Total booking, Occupancy)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1036</TotalTime>
  <Words>63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Trebuchet MS</vt:lpstr>
      <vt:lpstr>Wingdings</vt:lpstr>
      <vt:lpstr>Wingdings 3</vt:lpstr>
      <vt:lpstr>Facet</vt:lpstr>
      <vt:lpstr>Report Analytics &amp; Dashboard Analytics for Stake-Holders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Vinu</cp:lastModifiedBy>
  <cp:revision>243</cp:revision>
  <dcterms:created xsi:type="dcterms:W3CDTF">2019-01-11T06:57:28Z</dcterms:created>
  <dcterms:modified xsi:type="dcterms:W3CDTF">2024-03-01T07:47:19Z</dcterms:modified>
</cp:coreProperties>
</file>