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 short </a:t>
            </a:r>
            <a:r>
              <a:rPr lang="en-US" sz="2800" dirty="0">
                <a:solidFill>
                  <a:srgbClr val="002060"/>
                </a:solidFill>
              </a:rPr>
              <a:t>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393950"/>
                </a:solidFill>
              </a:rPr>
              <a:t>SC Dashboard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 smtClean="0">
                  <a:solidFill>
                    <a:schemeClr val="bg1"/>
                  </a:solidFill>
                </a:rPr>
                <a:t>03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86"/>
          <p:cNvSpPr txBox="1"/>
          <p:nvPr/>
        </p:nvSpPr>
        <p:spPr>
          <a:xfrm>
            <a:off x="8185596" y="2901546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</a:t>
            </a:r>
            <a:r>
              <a:rPr lang="en-US" sz="2400" b="1" dirty="0" smtClean="0">
                <a:solidFill>
                  <a:srgbClr val="393950"/>
                </a:solidFill>
              </a:rPr>
              <a:t>SC </a:t>
            </a:r>
            <a:r>
              <a:rPr lang="en-US" sz="2400" b="1" dirty="0" smtClean="0">
                <a:solidFill>
                  <a:srgbClr val="393950"/>
                </a:solidFill>
              </a:rPr>
              <a:t>Report</a:t>
            </a:r>
            <a:endParaRPr lang="en-US" sz="2400" b="1" dirty="0">
              <a:solidFill>
                <a:srgbClr val="3939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Report Analytics &amp; Dashboard</a:t>
            </a:r>
            <a:r>
              <a:rPr lang="en-US" sz="3200" dirty="0" smtClean="0">
                <a:solidFill>
                  <a:srgbClr val="800000"/>
                </a:solidFill>
              </a:rPr>
              <a:t/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1800" dirty="0" smtClean="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535308" y="1166942"/>
            <a:ext cx="7564896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Supply Chain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430932" y="1942421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Total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Sales(MTD,QTD,YTD)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Product Wise Sales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Sales Growth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Daily Sales Trend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 Wise Sales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Top 5 Store Wise Sales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Region Wise Sales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Total Inventory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Inventory Value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Over stock, Out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Stock , Under stock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306072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10-06-2023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17-06-2023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24-06-2023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Tableau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01-07-2023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08-07-2023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09 AM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PM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3253</TotalTime>
  <Words>130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248</cp:revision>
  <dcterms:created xsi:type="dcterms:W3CDTF">2019-01-11T06:57:28Z</dcterms:created>
  <dcterms:modified xsi:type="dcterms:W3CDTF">2023-06-12T07:22:39Z</dcterms:modified>
</cp:coreProperties>
</file>