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4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778" autoAdjust="0"/>
  </p:normalViewPr>
  <p:slideViewPr>
    <p:cSldViewPr snapToGrid="0" snapToObjects="1"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365067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Minitab File : </a:t>
            </a:r>
            <a:r>
              <a:rPr lang="en-US" sz="2400" b="1" dirty="0"/>
              <a:t>Cutlets.mtw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FA5E068B-559C-F1F0-687F-A21BC69D2C44}"/>
                  </a:ext>
                </a:extLst>
              </p:cNvPr>
              <p:cNvSpPr/>
              <p:nvPr/>
            </p:nvSpPr>
            <p:spPr>
              <a:xfrm>
                <a:off x="114300" y="5161896"/>
                <a:ext cx="8915400" cy="1506143"/>
              </a:xfrm>
              <a:prstGeom prst="roundRect">
                <a:avLst/>
              </a:prstGeom>
              <a:solidFill>
                <a:srgbClr val="0070C0"/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dirty="0"/>
                  <a:t>Ans: The Results are drawn by using Python Program HTQ1.py</a:t>
                </a:r>
              </a:p>
              <a:p>
                <a:r>
                  <a:rPr lang="en-IN" dirty="0"/>
                  <a:t>From the above program, we have Z Score = 0.723 and P-Value is 0.472. </a:t>
                </a:r>
              </a:p>
              <a:p>
                <a:r>
                  <a:rPr lang="en-IN" dirty="0"/>
                  <a:t>We have Level of Significance (α) = 0.05. Here P-Value &gt; </a:t>
                </a:r>
                <a:r>
                  <a:rPr lang="el-GR" dirty="0"/>
                  <a:t>α</a:t>
                </a:r>
                <a:r>
                  <a:rPr lang="en-IN" dirty="0"/>
                  <a:t> </a:t>
                </a:r>
              </a:p>
              <a:p>
                <a:r>
                  <a:rPr lang="en-IN" dirty="0"/>
                  <a:t>So, We conclude that…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 is Rejected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/>
                  <a:t> (Null Hypothesis) is Accepted. </a:t>
                </a:r>
              </a:p>
            </p:txBody>
          </p:sp>
        </mc:Choice>
        <mc:Fallback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FA5E068B-559C-F1F0-687F-A21BC69D2C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" y="5161896"/>
                <a:ext cx="8915400" cy="1506143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256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65018"/>
            <a:ext cx="8610600" cy="4506730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/>
              <a:t>   </a:t>
            </a:r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Minitab File: </a:t>
            </a:r>
            <a:r>
              <a:rPr lang="en-US" b="1" dirty="0"/>
              <a:t>LabTAT.mtw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682B18D5-CCF5-2D59-52BF-87FD5DA8613F}"/>
                  </a:ext>
                </a:extLst>
              </p:cNvPr>
              <p:cNvSpPr/>
              <p:nvPr/>
            </p:nvSpPr>
            <p:spPr>
              <a:xfrm>
                <a:off x="114300" y="5161896"/>
                <a:ext cx="8915400" cy="1506143"/>
              </a:xfrm>
              <a:prstGeom prst="roundRect">
                <a:avLst/>
              </a:prstGeom>
              <a:solidFill>
                <a:srgbClr val="0070C0"/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dirty="0"/>
                  <a:t>Ans: The Results are drawn by using Python Program HTQ2.py</a:t>
                </a:r>
              </a:p>
              <a:p>
                <a:r>
                  <a:rPr lang="en-IN" dirty="0"/>
                  <a:t>From the above program, we have P-Value = 2.1156708949992414e-57. </a:t>
                </a:r>
              </a:p>
              <a:p>
                <a:r>
                  <a:rPr lang="en-IN" dirty="0"/>
                  <a:t>We have Level of Significance (α) = 0.05. Here P-Value &lt; </a:t>
                </a:r>
                <a:r>
                  <a:rPr lang="el-GR" dirty="0"/>
                  <a:t>α</a:t>
                </a:r>
                <a:r>
                  <a:rPr lang="en-IN" dirty="0"/>
                  <a:t> </a:t>
                </a:r>
              </a:p>
              <a:p>
                <a:r>
                  <a:rPr lang="en-IN" dirty="0"/>
                  <a:t>So, We conclude that…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/>
                  <a:t> (Null Hypothesis) is Rejected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 is accepted. </a:t>
                </a:r>
              </a:p>
            </p:txBody>
          </p:sp>
        </mc:Choice>
        <mc:Fallback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682B18D5-CCF5-2D59-52BF-87FD5DA861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" y="5161896"/>
                <a:ext cx="8915400" cy="1506143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0887"/>
            <a:ext cx="8229600" cy="51784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715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rations are similar across regions.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787309"/>
              </p:ext>
            </p:extLst>
          </p:nvPr>
        </p:nvGraphicFramePr>
        <p:xfrm>
          <a:off x="1371600" y="1386840"/>
          <a:ext cx="6096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73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2888674"/>
            <a:ext cx="2819400" cy="462049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3803072"/>
            <a:ext cx="2819400" cy="462049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2812474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All proportions 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00400" y="3696394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2583874"/>
            <a:ext cx="2590800" cy="18059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</a:p>
        </p:txBody>
      </p:sp>
      <p:sp>
        <p:nvSpPr>
          <p:cNvPr id="10" name="Cube 9"/>
          <p:cNvSpPr/>
          <p:nvPr/>
        </p:nvSpPr>
        <p:spPr>
          <a:xfrm>
            <a:off x="381000" y="4389814"/>
            <a:ext cx="3657600" cy="6858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11174307-553C-EBBE-A7BE-C288BE99ED26}"/>
                  </a:ext>
                </a:extLst>
              </p:cNvPr>
              <p:cNvSpPr/>
              <p:nvPr/>
            </p:nvSpPr>
            <p:spPr>
              <a:xfrm>
                <a:off x="152400" y="5232706"/>
                <a:ext cx="8915400" cy="1506143"/>
              </a:xfrm>
              <a:prstGeom prst="roundRect">
                <a:avLst/>
              </a:prstGeom>
              <a:solidFill>
                <a:srgbClr val="0070C0"/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dirty="0"/>
                  <a:t>Ans: The Results are drawn by using Python Program HTQ3.py</a:t>
                </a:r>
              </a:p>
              <a:p>
                <a:r>
                  <a:rPr lang="en-IN" dirty="0"/>
                  <a:t>From the above program, we have P-Value = 0.6603. </a:t>
                </a:r>
              </a:p>
              <a:p>
                <a:r>
                  <a:rPr lang="en-IN" dirty="0"/>
                  <a:t>We have Level of Significance (α) = 0.05. Here P-Value &gt; </a:t>
                </a:r>
                <a:r>
                  <a:rPr lang="el-GR" dirty="0"/>
                  <a:t>α</a:t>
                </a:r>
                <a:r>
                  <a:rPr lang="en-IN" dirty="0"/>
                  <a:t> </a:t>
                </a:r>
              </a:p>
              <a:p>
                <a:r>
                  <a:rPr lang="en-IN" dirty="0"/>
                  <a:t>So, We conclude that…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 is Rejected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/>
                  <a:t> (Null Hypothesis) is Accepted. </a:t>
                </a:r>
              </a:p>
            </p:txBody>
          </p:sp>
        </mc:Choice>
        <mc:Fallback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11174307-553C-EBBE-A7BE-C288BE99ED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5232706"/>
                <a:ext cx="8915400" cy="1506143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22889"/>
            <a:ext cx="8763000" cy="4209329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TeleCall</a:t>
            </a:r>
            <a:r>
              <a:rPr lang="en-US" dirty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/>
              <a:t>5% </a:t>
            </a:r>
            <a:r>
              <a:rPr lang="en-US" dirty="0"/>
              <a:t>significance level and help the manager draw appropriate inferences</a:t>
            </a:r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/>
              <a:t>CustomerOrderForm.mtw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8C8A0770-16D0-D087-FDD6-EC9DE102280B}"/>
                  </a:ext>
                </a:extLst>
              </p:cNvPr>
              <p:cNvSpPr/>
              <p:nvPr/>
            </p:nvSpPr>
            <p:spPr>
              <a:xfrm>
                <a:off x="152400" y="5038743"/>
                <a:ext cx="8915400" cy="1506143"/>
              </a:xfrm>
              <a:prstGeom prst="roundRect">
                <a:avLst/>
              </a:prstGeom>
              <a:solidFill>
                <a:srgbClr val="0070C0"/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dirty="0"/>
                  <a:t>Ans: The Results are drawn by using Python Program HTQ4.py</a:t>
                </a:r>
              </a:p>
              <a:p>
                <a:r>
                  <a:rPr lang="en-IN" dirty="0"/>
                  <a:t>From the above program, we have P-Value =0.2271. </a:t>
                </a:r>
              </a:p>
              <a:p>
                <a:r>
                  <a:rPr lang="en-IN" dirty="0"/>
                  <a:t>We have Level of Significance (α) = 0.05. Here P-Value &gt; </a:t>
                </a:r>
                <a:r>
                  <a:rPr lang="el-GR" dirty="0"/>
                  <a:t>α</a:t>
                </a:r>
                <a:r>
                  <a:rPr lang="en-IN" dirty="0"/>
                  <a:t> </a:t>
                </a:r>
              </a:p>
              <a:p>
                <a:r>
                  <a:rPr lang="en-IN" dirty="0"/>
                  <a:t>So, We conclude that…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 is Rejected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/>
                  <a:t> (Null Hypothesis) is Accepted. </a:t>
                </a:r>
              </a:p>
            </p:txBody>
          </p:sp>
        </mc:Choice>
        <mc:Fallback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8C8A0770-16D0-D087-FDD6-EC9DE10228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5038743"/>
                <a:ext cx="8915400" cy="1506143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550</Words>
  <Application>Microsoft Office PowerPoint</Application>
  <PresentationFormat>On-screen Show (4:3)</PresentationFormat>
  <Paragraphs>52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Cambria Math</vt:lpstr>
      <vt:lpstr>Office Theme</vt:lpstr>
      <vt:lpstr>Hypothesis Testing Exercise</vt:lpstr>
      <vt:lpstr>Hypothesis Testing Exercise</vt:lpstr>
      <vt:lpstr>Hypothesis Testing Exercise</vt:lpstr>
      <vt:lpstr>Hypothesis Testing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Vinu</cp:lastModifiedBy>
  <cp:revision>10</cp:revision>
  <dcterms:created xsi:type="dcterms:W3CDTF">2015-11-14T12:07:48Z</dcterms:created>
  <dcterms:modified xsi:type="dcterms:W3CDTF">2023-09-03T14:14:50Z</dcterms:modified>
</cp:coreProperties>
</file>