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wath\AppData\Local\Microsoft\Windows\INetCache\IE\UYMNLEN1\saranya.b%5b1%5d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84"/>
          <c:y val="0.27404673374161576"/>
          <c:w val="0.2806686597330415"/>
          <c:h val="0.546719160104986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41.0</c:v>
                </c:pt>
                <c:pt idx="1">
                  <c:v>57.0</c:v>
                </c:pt>
                <c:pt idx="2">
                  <c:v>54.0</c:v>
                </c:pt>
                <c:pt idx="3">
                  <c:v>39.0</c:v>
                </c:pt>
                <c:pt idx="4">
                  <c:v>50.0</c:v>
                </c:pt>
                <c:pt idx="5">
                  <c:v>57.0</c:v>
                </c:pt>
                <c:pt idx="6">
                  <c:v>50.0</c:v>
                </c:pt>
                <c:pt idx="7">
                  <c:v>56.0</c:v>
                </c:pt>
                <c:pt idx="8">
                  <c:v>52.0</c:v>
                </c:pt>
                <c:pt idx="9">
                  <c:v>48.0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44.0</c:v>
                </c:pt>
                <c:pt idx="2">
                  <c:v>53.0</c:v>
                </c:pt>
                <c:pt idx="3">
                  <c:v>55.0</c:v>
                </c:pt>
                <c:pt idx="4">
                  <c:v>50.0</c:v>
                </c:pt>
                <c:pt idx="5">
                  <c:v>40.0</c:v>
                </c:pt>
                <c:pt idx="6">
                  <c:v>51.0</c:v>
                </c:pt>
                <c:pt idx="7">
                  <c:v>48.0</c:v>
                </c:pt>
                <c:pt idx="8">
                  <c:v>49.0</c:v>
                </c:pt>
                <c:pt idx="9">
                  <c:v>47.0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69.0</c:v>
                </c:pt>
                <c:pt idx="1">
                  <c:v>44.0</c:v>
                </c:pt>
                <c:pt idx="2">
                  <c:v>47.0</c:v>
                </c:pt>
                <c:pt idx="3">
                  <c:v>63.0</c:v>
                </c:pt>
                <c:pt idx="4">
                  <c:v>54.0</c:v>
                </c:pt>
                <c:pt idx="5">
                  <c:v>46.0</c:v>
                </c:pt>
                <c:pt idx="6">
                  <c:v>56.0</c:v>
                </c:pt>
                <c:pt idx="7">
                  <c:v>63.0</c:v>
                </c:pt>
                <c:pt idx="8">
                  <c:v>49.0</c:v>
                </c:pt>
                <c:pt idx="9">
                  <c:v>61.0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  <a:ln>
            <a:solidFill>
              <a:schemeClr val="tx1"/>
            </a:solidFill>
          </a:ln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 smtClean="0"/>
              <a:t>K</a:t>
            </a:r>
            <a:r>
              <a:rPr dirty="0" sz="2400" lang="en-US" smtClean="0"/>
              <a:t>A</a:t>
            </a:r>
            <a:r>
              <a:rPr dirty="0" sz="2400" lang="en-US" smtClean="0"/>
              <a:t>V</a:t>
            </a:r>
            <a:r>
              <a:rPr dirty="0" sz="2400" lang="en-US" smtClean="0"/>
              <a:t>I</a:t>
            </a:r>
            <a:r>
              <a:rPr dirty="0" sz="2400" lang="en-US" smtClean="0"/>
              <a:t>Y</a:t>
            </a:r>
            <a:r>
              <a:rPr dirty="0" sz="2400" lang="en-US" smtClean="0"/>
              <a:t>A</a:t>
            </a:r>
            <a:r>
              <a:rPr dirty="0" sz="2400" lang="en-US" smtClean="0"/>
              <a:t>.</a:t>
            </a:r>
            <a:r>
              <a:rPr dirty="0" sz="2400" lang="en-US" smtClean="0"/>
              <a:t>D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/>
              <a:t>: </a:t>
            </a:r>
            <a:r>
              <a:rPr sz="2400" lang="en-US" smtClean="0"/>
              <a:t>31220</a:t>
            </a:r>
            <a:r>
              <a:rPr sz="2400" lang="en-US" smtClean="0"/>
              <a:t>5</a:t>
            </a:r>
            <a:r>
              <a:rPr sz="2400" lang="en-US" smtClean="0"/>
              <a:t>0</a:t>
            </a:r>
            <a:r>
              <a:rPr sz="2400" lang="en-US" smtClean="0"/>
              <a:t>0</a:t>
            </a:r>
            <a:r>
              <a:rPr sz="2400" lang="en-US" smtClean="0"/>
              <a:t>8</a:t>
            </a:r>
            <a:endParaRPr dirty="0" sz="2400" lang="en-US"/>
          </a:p>
          <a:p>
            <a:r>
              <a:rPr dirty="0" sz="2400" lang="en-US"/>
              <a:t>DEPARTMENT: B.COM (GENERAL)</a:t>
            </a:r>
          </a:p>
          <a:p>
            <a:r>
              <a:rPr dirty="0" sz="2400" lang="en-US"/>
              <a:t>COLLEGE: NAZARETH COLLEGE OF ARTS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2"/>
          <p:cNvSpPr txBox="1"/>
          <p:nvPr/>
        </p:nvSpPr>
        <p:spPr>
          <a:xfrm>
            <a:off x="739775" y="1371600"/>
            <a:ext cx="8251825" cy="51206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REGRESSION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   </a:t>
            </a:r>
            <a:r>
              <a:rPr dirty="0" lang="en-IN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dirty="0" lang="en-IN"/>
              <a:t>     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CLUSTER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</a:t>
            </a:r>
          </a:p>
          <a:p>
            <a:r>
              <a:rPr dirty="0" lang="en-IN"/>
              <a:t>                                            GROUP EMPLOYEES WITH SIMILAR PERFORMANCE</a:t>
            </a:r>
          </a:p>
          <a:p>
            <a:r>
              <a:rPr dirty="0" lang="en-IN"/>
              <a:t> CHARACTERISTICS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DECISION TREES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IDENTIFY KEY FACTORS INFLUENCING EMPLOYE PERFORMANCE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CONDITIONAL FORMATTING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    HIGHLIGHT PERFORMANCE TREND &amp; OUTLINES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 </a:t>
            </a:r>
            <a:r>
              <a:rPr b="1" dirty="0" lang="en-IN"/>
              <a:t>PIVOT TABLES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723377" y="1447800"/>
            <a:ext cx="8464868" cy="4003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EMPOWERS DATA DRIVEN DECISION MAKING ENHANCE PERFORMANCE MANAGEMENT BOOSTS EMPLOYEE ENGAGEMENT AND GROWTH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>
              <a:latin typeface="Aptos Display" panose="020B0004020202020204" pitchFamily="34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BY LEVERAGING EXCEL FOR EMPLOYEE PERFORMANCE ANALYSIS , ORGANIZATION.</a:t>
            </a:r>
          </a:p>
          <a:p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UNLOCK EMPLOYEE POTENTIAL DRIVE BUSINESSSUCESS STAY COMPETITIVE IN THE MARKET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EMBRACE DATA DRIVEN PERFORMANCE MANAGEMENT &amp; EMPOWER YOUR WORK FORCE TO EXCE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51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4655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86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51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150068" y="1857374"/>
            <a:ext cx="6317532" cy="2308324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dirty="0" lang="en-IN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51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5"/>
          <p:cNvSpPr txBox="1"/>
          <p:nvPr/>
        </p:nvSpPr>
        <p:spPr>
          <a:xfrm>
            <a:off x="914400" y="1908994"/>
            <a:ext cx="8362950" cy="369332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     </a:t>
            </a:r>
            <a:endParaRPr dirty="0" lang="en-IN"/>
          </a:p>
        </p:txBody>
      </p:sp>
      <p:sp>
        <p:nvSpPr>
          <p:cNvPr id="1048656" name="TextBox 17"/>
          <p:cNvSpPr txBox="1"/>
          <p:nvPr/>
        </p:nvSpPr>
        <p:spPr>
          <a:xfrm>
            <a:off x="609600" y="1908994"/>
            <a:ext cx="8236974" cy="23266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IDENTIFICATION OF TOP PRFORMERS, UNDERPERFORMER, &amp; TRAINING NEEDS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DEPARTMENTAL &amp; TEAM PERFORMANCE COMPARAISION. 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PERFORMANCE MATIRIC CALCULATION &amp; ANALYSIS.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DATA COLLECTION &amp; MANAGEMENT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sp>
        <p:nvSpPr>
          <p:cNvPr id="1048662" name="TextBox 11"/>
          <p:cNvSpPr txBox="1"/>
          <p:nvPr/>
        </p:nvSpPr>
        <p:spPr>
          <a:xfrm>
            <a:off x="838200" y="1857375"/>
            <a:ext cx="8160774" cy="2606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HR MANAGERS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DEPARTMENT HEADS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TEAM LEAD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EMPLOYEES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TALENT MANAGEMENT TEAMS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/>
              <a:t> BY CONSIDERING THE NEEDS &amp; REQUIREMENTS OF THESE END USERS, YOU CAN DESIGN AN EFFECTIVE EMPLOYEE PERFORMANCE ANALYSIS SYSTEM IN EXCEL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3048000" y="1817925"/>
            <a:ext cx="5943599" cy="37236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AUTOMATED PERFORMANCE TRACKING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CUSTOMIZABLE DASHBOARDS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DATA-DRIVEN INSIGHT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ENHANCED DECISION-MAKING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IMPROVED EMPLOYEE ENGAGEMENT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STREAMLINED PERFORMANCE MANAGEMENT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 err="1"/>
              <a:t>vSTRATEGIC</a:t>
            </a:r>
            <a:r>
              <a:rPr dirty="0" lang="en-IN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1828800" y="1582340"/>
            <a:ext cx="6100916" cy="37236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>
                <a:latin typeface="Aptos Display" panose="020B0004020202020204" pitchFamily="34" charset="0"/>
              </a:rPr>
              <a:t>EMPLOYEE INFORMATION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METRICS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EVALUATIONS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TRAINING &amp; DEVELOPMENT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FEEDBACK &amp; SURVEYS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SALES/PRODUCTION DATA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>
              <a:latin typeface="Aptos Display" panose="020B0004020202020204" pitchFamily="34" charset="0"/>
            </a:endParaRPr>
          </a:p>
          <a:p>
            <a:r>
              <a:rPr dirty="0" lang="en-IN"/>
              <a:t>               </a:t>
            </a:r>
            <a:r>
              <a:rPr dirty="0" lang="en-IN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A.  EMPLOYEER ID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10"/>
          <p:cNvSpPr txBox="1"/>
          <p:nvPr/>
        </p:nvSpPr>
        <p:spPr>
          <a:xfrm>
            <a:off x="2381250" y="1695451"/>
            <a:ext cx="6770124" cy="42824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lang="en-IN"/>
              <a:t>      AUTOMATED PERFORMANCE TRACKING</a:t>
            </a:r>
            <a:r>
              <a:rPr dirty="0" lang="en-IN"/>
              <a:t>:</a:t>
            </a:r>
          </a:p>
          <a:p>
            <a:r>
              <a:rPr dirty="0" lang="en-IN"/>
              <a:t>                    </a:t>
            </a:r>
            <a:r>
              <a:rPr dirty="0" lang="en-IN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PREDICTIVE ANALYTICS</a:t>
            </a:r>
            <a:r>
              <a:rPr dirty="0" lang="en-IN"/>
              <a:t>: </a:t>
            </a:r>
          </a:p>
          <a:p>
            <a:r>
              <a:rPr dirty="0" lang="en-IN"/>
              <a:t>                   </a:t>
            </a:r>
            <a:r>
              <a:rPr dirty="0" lang="en-IN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CUSTOMIZABLE PERFORMANCE METRICS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dirty="0" lang="en-IN"/>
              <a:t>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REAL TIME REPORTING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2024-09-10T09:46:21Z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90cd2c0a364042dbbebc37a68fb0c028</vt:lpwstr>
  </property>
</Properties>
</file>