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smtClean="0"/>
              <a:t>NAME: </a:t>
            </a:r>
            <a:r>
              <a:rPr lang="en-IN" sz="2400" dirty="0" smtClean="0"/>
              <a:t>SUBASHINI.V.K</a:t>
            </a:r>
            <a:endParaRPr lang="en-IN" sz="2400" dirty="0" smtClean="0"/>
          </a:p>
          <a:p>
            <a:r>
              <a:rPr lang="en-US" sz="2400" dirty="0" smtClean="0"/>
              <a:t>REGISTER </a:t>
            </a:r>
            <a:r>
              <a:rPr lang="en-IN" sz="2400" dirty="0"/>
              <a:t>NO     </a:t>
            </a:r>
            <a:r>
              <a:rPr lang="en-US" sz="2400" dirty="0"/>
              <a:t>:</a:t>
            </a:r>
            <a:r>
              <a:rPr lang="en-IN" sz="2400"/>
              <a:t> </a:t>
            </a:r>
            <a:r>
              <a:rPr lang="en-IN" sz="2400" smtClean="0"/>
              <a:t>312202009</a:t>
            </a:r>
            <a:endParaRPr lang="en-US" sz="2400" dirty="0"/>
          </a:p>
          <a:p>
            <a:r>
              <a:rPr lang="en-US" sz="2400" dirty="0"/>
              <a:t>DEPARTMENT</a:t>
            </a:r>
            <a:r>
              <a:rPr lang="en-IN" sz="2400" dirty="0"/>
              <a:t>    </a:t>
            </a:r>
            <a:r>
              <a:rPr lang="en-US" sz="2400" dirty="0"/>
              <a:t>:</a:t>
            </a:r>
            <a:r>
              <a:rPr lang="en-IN" sz="2400" dirty="0"/>
              <a:t> B.COM </a:t>
            </a:r>
            <a:r>
              <a:rPr lang="en-IN" sz="2400" dirty="0" smtClean="0"/>
              <a:t>BANK MANAGEMENT</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xmlns=""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xmlns=""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xmlns=""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304</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2024-09-12T14:10:26Z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