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20F5-99BF-4204-AF89-AC257661A76E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91-4454-4170-9A79-37BEA4E42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81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20F5-99BF-4204-AF89-AC257661A76E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91-4454-4170-9A79-37BEA4E42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73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78D20F5-99BF-4204-AF89-AC257661A76E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D04CC91-4454-4170-9A79-37BEA4E42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2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20F5-99BF-4204-AF89-AC257661A76E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91-4454-4170-9A79-37BEA4E42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73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8D20F5-99BF-4204-AF89-AC257661A76E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04CC91-4454-4170-9A79-37BEA4E42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755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20F5-99BF-4204-AF89-AC257661A76E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91-4454-4170-9A79-37BEA4E42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28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20F5-99BF-4204-AF89-AC257661A76E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91-4454-4170-9A79-37BEA4E42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61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20F5-99BF-4204-AF89-AC257661A76E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91-4454-4170-9A79-37BEA4E42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20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20F5-99BF-4204-AF89-AC257661A76E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91-4454-4170-9A79-37BEA4E42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6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20F5-99BF-4204-AF89-AC257661A76E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91-4454-4170-9A79-37BEA4E42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57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20F5-99BF-4204-AF89-AC257661A76E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91-4454-4170-9A79-37BEA4E42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0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78D20F5-99BF-4204-AF89-AC257661A76E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D04CC91-4454-4170-9A79-37BEA4E42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607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 smtClean="0">
                <a:latin typeface="Britannic Bold" panose="020B0903060703020204" pitchFamily="34" charset="0"/>
              </a:rPr>
              <a:t>Smar</a:t>
            </a:r>
            <a:r>
              <a:rPr lang="pl-PL" b="1" dirty="0">
                <a:latin typeface="Britannic Bold" panose="020B0903060703020204" pitchFamily="34" charset="0"/>
              </a:rPr>
              <a:t>t</a:t>
            </a:r>
            <a:r>
              <a:rPr lang="pl-PL" b="1" dirty="0" smtClean="0">
                <a:latin typeface="Britannic Bold" panose="020B0903060703020204" pitchFamily="34" charset="0"/>
              </a:rPr>
              <a:t>ToDo – Zarządzanie Zadaniami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sz="2800" dirty="0" smtClean="0">
                <a:latin typeface="Britannic Bold" panose="020B0903060703020204" pitchFamily="34" charset="0"/>
              </a:rPr>
              <a:t>Zrobione przez Vladimir Fedorchenko</a:t>
            </a:r>
          </a:p>
        </p:txBody>
      </p:sp>
    </p:spTree>
    <p:extLst>
      <p:ext uri="{BB962C8B-B14F-4D97-AF65-F5344CB8AC3E}">
        <p14:creationId xmlns:p14="http://schemas.microsoft.com/office/powerpoint/2010/main" val="269781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466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Окаймление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6</TotalTime>
  <Words>8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Britannic Bold</vt:lpstr>
      <vt:lpstr>Corbel</vt:lpstr>
      <vt:lpstr>Wingdings</vt:lpstr>
      <vt:lpstr>Окаймление</vt:lpstr>
      <vt:lpstr>SmartToDo – Zarządzanie Zadaniami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SmartToDo – Zarządzanie Zadaniami</dc:title>
  <dc:creator>Vla1mer</dc:creator>
  <cp:lastModifiedBy>Vla1mer</cp:lastModifiedBy>
  <cp:revision>1</cp:revision>
  <dcterms:created xsi:type="dcterms:W3CDTF">2025-05-04T11:10:52Z</dcterms:created>
  <dcterms:modified xsi:type="dcterms:W3CDTF">2025-05-04T11:17:35Z</dcterms:modified>
</cp:coreProperties>
</file>