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0693400" cy="7562850"/>
  <p:notesSz cx="106934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2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A4144-F704-485C-4B00-48FB5514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7717"/>
            <a:ext cx="8020050" cy="2632992"/>
          </a:xfrm>
        </p:spPr>
        <p:txBody>
          <a:bodyPr anchor="b"/>
          <a:lstStyle>
            <a:lvl1pPr algn="ctr">
              <a:defRPr sz="5263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C45137-4AFA-1B45-5353-FA7B21CD6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7703E3-2A3F-24B8-2F67-57E8CCF0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418021-70D0-E64C-EA86-8520C213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693573-1901-FD9C-633C-DD7D9F23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lang="pt-BR" spc="5" smtClean="0"/>
              <a:t>‹nº›</a:t>
            </a:fld>
            <a:endParaRPr lang="pt-BR" spc="5" dirty="0"/>
          </a:p>
        </p:txBody>
      </p:sp>
    </p:spTree>
    <p:extLst>
      <p:ext uri="{BB962C8B-B14F-4D97-AF65-F5344CB8AC3E}">
        <p14:creationId xmlns:p14="http://schemas.microsoft.com/office/powerpoint/2010/main" val="54556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43D35-DDFD-B350-87AE-A3AFDC1B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8CDF00-D8ED-A194-BE89-575520B93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0F885B-5C1E-9796-CFB5-F4D9F8E8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67F4B5-3C7E-63D3-29A0-B97A9915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6D854D-261B-760F-BE2E-7879DA39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lang="pt-BR" spc="5" smtClean="0"/>
              <a:t>‹nº›</a:t>
            </a:fld>
            <a:endParaRPr lang="pt-BR" spc="5" dirty="0"/>
          </a:p>
        </p:txBody>
      </p:sp>
    </p:spTree>
    <p:extLst>
      <p:ext uri="{BB962C8B-B14F-4D97-AF65-F5344CB8AC3E}">
        <p14:creationId xmlns:p14="http://schemas.microsoft.com/office/powerpoint/2010/main" val="322689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C09067-01CC-43B6-F165-DC8437A0E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2465" y="402652"/>
            <a:ext cx="2305764" cy="64091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91A8BB-F0FC-E8B0-2AFE-FD469FE50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171" y="402652"/>
            <a:ext cx="6783626" cy="640916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E16EE0-C48D-922C-DB5D-CE30B650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CEB63A-550A-365E-4E2E-409374ED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451F69-DE4E-D7CF-DB2D-9D99B971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lang="pt-BR" spc="5" smtClean="0"/>
              <a:t>‹nº›</a:t>
            </a:fld>
            <a:endParaRPr lang="pt-BR" spc="5" dirty="0"/>
          </a:p>
        </p:txBody>
      </p:sp>
    </p:spTree>
    <p:extLst>
      <p:ext uri="{BB962C8B-B14F-4D97-AF65-F5344CB8AC3E}">
        <p14:creationId xmlns:p14="http://schemas.microsoft.com/office/powerpoint/2010/main" val="4141134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3296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‹nº›</a:t>
            </a:fld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324316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F3773-5E63-019A-D6FC-531567DE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493304-F018-6146-08B4-DDE41F279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AEB6D1-DB79-BC3B-8DA0-ED02EAF0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C53193-8CCE-168D-D024-3BCC291E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1B00C4-0F5C-D054-74CD-0B8169E6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lang="pt-BR" spc="5" smtClean="0"/>
              <a:t>‹nº›</a:t>
            </a:fld>
            <a:endParaRPr lang="pt-BR" spc="5" dirty="0"/>
          </a:p>
        </p:txBody>
      </p:sp>
    </p:spTree>
    <p:extLst>
      <p:ext uri="{BB962C8B-B14F-4D97-AF65-F5344CB8AC3E}">
        <p14:creationId xmlns:p14="http://schemas.microsoft.com/office/powerpoint/2010/main" val="345388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933E3-A2F9-0250-5C57-0F8E5730F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02" y="1885462"/>
            <a:ext cx="9223058" cy="3145935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8EE490-F99F-7DA3-B1FE-748AFE4D8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602" y="5061158"/>
            <a:ext cx="9223058" cy="1654373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08D91C-45C8-6440-588E-69C4AF18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91B164-0794-109B-F410-593C3D97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341B17-3989-A164-DB4F-7090A614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lang="pt-BR" spc="5" smtClean="0"/>
              <a:t>‹nº›</a:t>
            </a:fld>
            <a:endParaRPr lang="pt-BR" spc="5" dirty="0"/>
          </a:p>
        </p:txBody>
      </p:sp>
    </p:spTree>
    <p:extLst>
      <p:ext uri="{BB962C8B-B14F-4D97-AF65-F5344CB8AC3E}">
        <p14:creationId xmlns:p14="http://schemas.microsoft.com/office/powerpoint/2010/main" val="56608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16B7D-4ECF-8C7F-D967-C2802EC8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19504-6495-E487-6336-4340165D4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171" y="2013259"/>
            <a:ext cx="4544695" cy="47985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EB31BA-BFDF-8C14-5EEE-01DF25473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3534" y="2013259"/>
            <a:ext cx="4544695" cy="47985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90E125-08BE-505A-F04E-F004103B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D5BEF3-6C55-866A-6803-A0880713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6BC923-5738-22F0-B09F-D216D146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lang="pt-BR" spc="5" smtClean="0"/>
              <a:t>‹nº›</a:t>
            </a:fld>
            <a:endParaRPr lang="pt-BR" spc="5" dirty="0"/>
          </a:p>
        </p:txBody>
      </p:sp>
    </p:spTree>
    <p:extLst>
      <p:ext uri="{BB962C8B-B14F-4D97-AF65-F5344CB8AC3E}">
        <p14:creationId xmlns:p14="http://schemas.microsoft.com/office/powerpoint/2010/main" val="317871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C8114-BC25-0950-B627-934EDDB7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402652"/>
            <a:ext cx="9223058" cy="146180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441570-5613-9524-AE90-FD65B5129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565" y="1853949"/>
            <a:ext cx="4523809" cy="908592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5EA9BF-9C87-D011-D6F9-8B0BAFD34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565" y="2762541"/>
            <a:ext cx="4523809" cy="40632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831C8B-890B-492F-E546-CFD1853EC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088" cy="908592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06C63B-09B8-0E0A-FB5A-F8C292DBE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088" cy="40632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206C40-3019-3BA4-EE37-4CB460A5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8C1D20-15F0-659B-F308-FFFFA13D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E9683E6-4C1F-9D9D-69A8-FFA65A09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lang="pt-BR" spc="5" smtClean="0"/>
              <a:t>‹nº›</a:t>
            </a:fld>
            <a:endParaRPr lang="pt-BR" spc="5" dirty="0"/>
          </a:p>
        </p:txBody>
      </p:sp>
    </p:spTree>
    <p:extLst>
      <p:ext uri="{BB962C8B-B14F-4D97-AF65-F5344CB8AC3E}">
        <p14:creationId xmlns:p14="http://schemas.microsoft.com/office/powerpoint/2010/main" val="128613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83CF3-2879-422E-632B-DC2355E7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9A1E22-BAB9-6883-A830-9B126BCB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AAB647-FEC3-814E-C974-A687684F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452193-DC65-EF3F-2B4F-2E8641B9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lang="pt-BR" spc="5" smtClean="0"/>
              <a:t>‹nº›</a:t>
            </a:fld>
            <a:endParaRPr lang="pt-BR" spc="5" dirty="0"/>
          </a:p>
        </p:txBody>
      </p:sp>
    </p:spTree>
    <p:extLst>
      <p:ext uri="{BB962C8B-B14F-4D97-AF65-F5344CB8AC3E}">
        <p14:creationId xmlns:p14="http://schemas.microsoft.com/office/powerpoint/2010/main" val="189265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EECD38-CB4D-CB87-E435-6C323E1C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46C21F-1F5F-3FFA-7ED8-8FE1B388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CE8884-FB7E-3097-5FEC-18D5CEC2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lang="pt-BR" spc="5" smtClean="0"/>
              <a:t>‹nº›</a:t>
            </a:fld>
            <a:endParaRPr lang="pt-BR" spc="5" dirty="0"/>
          </a:p>
        </p:txBody>
      </p:sp>
    </p:spTree>
    <p:extLst>
      <p:ext uri="{BB962C8B-B14F-4D97-AF65-F5344CB8AC3E}">
        <p14:creationId xmlns:p14="http://schemas.microsoft.com/office/powerpoint/2010/main" val="71494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FED86-83EF-664C-C7F8-47535FC8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6DE15E-4159-79D1-9DC2-FC02239B0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088" y="1088911"/>
            <a:ext cx="5413534" cy="5374525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4D1655-491E-A59F-85F8-E1417890D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448900" cy="420333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9FBB71-C7DF-3946-7AA2-A33FA063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E55566-2410-7A86-11EF-0986B1AC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8011F1-C446-2D4B-5DDE-72CA7D3A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lang="pt-BR" spc="5" smtClean="0"/>
              <a:t>‹nº›</a:t>
            </a:fld>
            <a:endParaRPr lang="pt-BR" spc="5" dirty="0"/>
          </a:p>
        </p:txBody>
      </p:sp>
    </p:spTree>
    <p:extLst>
      <p:ext uri="{BB962C8B-B14F-4D97-AF65-F5344CB8AC3E}">
        <p14:creationId xmlns:p14="http://schemas.microsoft.com/office/powerpoint/2010/main" val="195896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2801A-173D-626E-B2F4-932FEB3B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CA04E3-BB9A-92E0-0019-2CC0FE992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6088" y="1088911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FCD39F-F0FF-FFE8-7D6A-F7FC8C3A7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448900" cy="420333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2CFAA8-D005-4DDD-BA82-3AEC08A8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94473C-30EB-C711-C7A0-3D5EC6C0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6E1D63-27C3-496E-5A82-FADEBCCB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lang="pt-BR" spc="5" smtClean="0"/>
              <a:t>‹nº›</a:t>
            </a:fld>
            <a:endParaRPr lang="pt-BR" spc="5" dirty="0"/>
          </a:p>
        </p:txBody>
      </p:sp>
    </p:spTree>
    <p:extLst>
      <p:ext uri="{BB962C8B-B14F-4D97-AF65-F5344CB8AC3E}">
        <p14:creationId xmlns:p14="http://schemas.microsoft.com/office/powerpoint/2010/main" val="375137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16BEDB-3434-4DD8-714A-08728D02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71" y="402652"/>
            <a:ext cx="9223058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5AA0DC-A2A4-EF02-D000-A2748284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171" y="2013259"/>
            <a:ext cx="9223058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05ECC8-DE93-75A6-B54D-F59A9E498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171" y="7009642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E3F70-E3FD-9EE2-DC42-49FA1C8C7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89" y="7009642"/>
            <a:ext cx="360902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EF59CB-6F89-D8A3-D42C-E3551AF97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2214" y="7009642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lang="pt-BR" spc="5" smtClean="0"/>
              <a:t>‹nº›</a:t>
            </a:fld>
            <a:endParaRPr lang="pt-BR" spc="5" dirty="0"/>
          </a:p>
        </p:txBody>
      </p:sp>
    </p:spTree>
    <p:extLst>
      <p:ext uri="{BB962C8B-B14F-4D97-AF65-F5344CB8AC3E}">
        <p14:creationId xmlns:p14="http://schemas.microsoft.com/office/powerpoint/2010/main" val="68124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01412" y="728926"/>
            <a:ext cx="1108710" cy="1108710"/>
          </a:xfrm>
          <a:custGeom>
            <a:avLst/>
            <a:gdLst/>
            <a:ahLst/>
            <a:cxnLst/>
            <a:rect l="l" t="t" r="r" b="b"/>
            <a:pathLst>
              <a:path w="1108709" h="1108710">
                <a:moveTo>
                  <a:pt x="544487" y="0"/>
                </a:moveTo>
                <a:lnTo>
                  <a:pt x="496779" y="2869"/>
                </a:lnTo>
                <a:lnTo>
                  <a:pt x="450255" y="9683"/>
                </a:lnTo>
                <a:lnTo>
                  <a:pt x="405079" y="20270"/>
                </a:lnTo>
                <a:lnTo>
                  <a:pt x="361416" y="34462"/>
                </a:lnTo>
                <a:lnTo>
                  <a:pt x="319430" y="52086"/>
                </a:lnTo>
                <a:lnTo>
                  <a:pt x="279287" y="72972"/>
                </a:lnTo>
                <a:lnTo>
                  <a:pt x="241151" y="96951"/>
                </a:lnTo>
                <a:lnTo>
                  <a:pt x="205186" y="123850"/>
                </a:lnTo>
                <a:lnTo>
                  <a:pt x="171558" y="153501"/>
                </a:lnTo>
                <a:lnTo>
                  <a:pt x="140431" y="185732"/>
                </a:lnTo>
                <a:lnTo>
                  <a:pt x="111969" y="220373"/>
                </a:lnTo>
                <a:lnTo>
                  <a:pt x="86337" y="257253"/>
                </a:lnTo>
                <a:lnTo>
                  <a:pt x="63701" y="296202"/>
                </a:lnTo>
                <a:lnTo>
                  <a:pt x="44224" y="337049"/>
                </a:lnTo>
                <a:lnTo>
                  <a:pt x="28072" y="379624"/>
                </a:lnTo>
                <a:lnTo>
                  <a:pt x="15409" y="423756"/>
                </a:lnTo>
                <a:lnTo>
                  <a:pt x="6399" y="469275"/>
                </a:lnTo>
                <a:lnTo>
                  <a:pt x="1208" y="516010"/>
                </a:lnTo>
                <a:lnTo>
                  <a:pt x="0" y="563791"/>
                </a:lnTo>
                <a:lnTo>
                  <a:pt x="2869" y="611497"/>
                </a:lnTo>
                <a:lnTo>
                  <a:pt x="9683" y="658019"/>
                </a:lnTo>
                <a:lnTo>
                  <a:pt x="20270" y="703194"/>
                </a:lnTo>
                <a:lnTo>
                  <a:pt x="34461" y="746856"/>
                </a:lnTo>
                <a:lnTo>
                  <a:pt x="52085" y="788841"/>
                </a:lnTo>
                <a:lnTo>
                  <a:pt x="72971" y="828984"/>
                </a:lnTo>
                <a:lnTo>
                  <a:pt x="96949" y="867120"/>
                </a:lnTo>
                <a:lnTo>
                  <a:pt x="123849" y="903085"/>
                </a:lnTo>
                <a:lnTo>
                  <a:pt x="153498" y="936713"/>
                </a:lnTo>
                <a:lnTo>
                  <a:pt x="185728" y="967840"/>
                </a:lnTo>
                <a:lnTo>
                  <a:pt x="220368" y="996302"/>
                </a:lnTo>
                <a:lnTo>
                  <a:pt x="257247" y="1021933"/>
                </a:lnTo>
                <a:lnTo>
                  <a:pt x="296194" y="1044569"/>
                </a:lnTo>
                <a:lnTo>
                  <a:pt x="337039" y="1064046"/>
                </a:lnTo>
                <a:lnTo>
                  <a:pt x="379612" y="1080198"/>
                </a:lnTo>
                <a:lnTo>
                  <a:pt x="423741" y="1092860"/>
                </a:lnTo>
                <a:lnTo>
                  <a:pt x="469257" y="1101869"/>
                </a:lnTo>
                <a:lnTo>
                  <a:pt x="515988" y="1107059"/>
                </a:lnTo>
                <a:lnTo>
                  <a:pt x="563765" y="1108265"/>
                </a:lnTo>
                <a:lnTo>
                  <a:pt x="611475" y="1105396"/>
                </a:lnTo>
                <a:lnTo>
                  <a:pt x="658001" y="1098582"/>
                </a:lnTo>
                <a:lnTo>
                  <a:pt x="703179" y="1087995"/>
                </a:lnTo>
                <a:lnTo>
                  <a:pt x="746844" y="1073805"/>
                </a:lnTo>
                <a:lnTo>
                  <a:pt x="788831" y="1056181"/>
                </a:lnTo>
                <a:lnTo>
                  <a:pt x="828976" y="1035296"/>
                </a:lnTo>
                <a:lnTo>
                  <a:pt x="867114" y="1011318"/>
                </a:lnTo>
                <a:lnTo>
                  <a:pt x="903080" y="984420"/>
                </a:lnTo>
                <a:lnTo>
                  <a:pt x="936709" y="954771"/>
                </a:lnTo>
                <a:lnTo>
                  <a:pt x="967838" y="922541"/>
                </a:lnTo>
                <a:lnTo>
                  <a:pt x="996300" y="887902"/>
                </a:lnTo>
                <a:lnTo>
                  <a:pt x="1021665" y="851408"/>
                </a:lnTo>
                <a:lnTo>
                  <a:pt x="559295" y="851408"/>
                </a:lnTo>
                <a:lnTo>
                  <a:pt x="511071" y="848349"/>
                </a:lnTo>
                <a:lnTo>
                  <a:pt x="465171" y="837864"/>
                </a:lnTo>
                <a:lnTo>
                  <a:pt x="422220" y="820557"/>
                </a:lnTo>
                <a:lnTo>
                  <a:pt x="382847" y="797036"/>
                </a:lnTo>
                <a:lnTo>
                  <a:pt x="347678" y="767905"/>
                </a:lnTo>
                <a:lnTo>
                  <a:pt x="317341" y="733771"/>
                </a:lnTo>
                <a:lnTo>
                  <a:pt x="292463" y="695239"/>
                </a:lnTo>
                <a:lnTo>
                  <a:pt x="273672" y="652916"/>
                </a:lnTo>
                <a:lnTo>
                  <a:pt x="261594" y="607408"/>
                </a:lnTo>
                <a:lnTo>
                  <a:pt x="256857" y="559320"/>
                </a:lnTo>
                <a:lnTo>
                  <a:pt x="259919" y="511096"/>
                </a:lnTo>
                <a:lnTo>
                  <a:pt x="270407" y="465193"/>
                </a:lnTo>
                <a:lnTo>
                  <a:pt x="287715" y="422240"/>
                </a:lnTo>
                <a:lnTo>
                  <a:pt x="311239" y="382863"/>
                </a:lnTo>
                <a:lnTo>
                  <a:pt x="340371" y="347691"/>
                </a:lnTo>
                <a:lnTo>
                  <a:pt x="374506" y="317350"/>
                </a:lnTo>
                <a:lnTo>
                  <a:pt x="413037" y="292469"/>
                </a:lnTo>
                <a:lnTo>
                  <a:pt x="455361" y="273674"/>
                </a:lnTo>
                <a:lnTo>
                  <a:pt x="500869" y="261595"/>
                </a:lnTo>
                <a:lnTo>
                  <a:pt x="548957" y="256857"/>
                </a:lnTo>
                <a:lnTo>
                  <a:pt x="1021193" y="256857"/>
                </a:lnTo>
                <a:lnTo>
                  <a:pt x="1011323" y="241160"/>
                </a:lnTo>
                <a:lnTo>
                  <a:pt x="984424" y="205194"/>
                </a:lnTo>
                <a:lnTo>
                  <a:pt x="954774" y="171565"/>
                </a:lnTo>
                <a:lnTo>
                  <a:pt x="922544" y="140436"/>
                </a:lnTo>
                <a:lnTo>
                  <a:pt x="887903" y="111974"/>
                </a:lnTo>
                <a:lnTo>
                  <a:pt x="851023" y="86341"/>
                </a:lnTo>
                <a:lnTo>
                  <a:pt x="812075" y="63704"/>
                </a:lnTo>
                <a:lnTo>
                  <a:pt x="771228" y="44227"/>
                </a:lnTo>
                <a:lnTo>
                  <a:pt x="728653" y="28073"/>
                </a:lnTo>
                <a:lnTo>
                  <a:pt x="684521" y="15409"/>
                </a:lnTo>
                <a:lnTo>
                  <a:pt x="639002" y="6399"/>
                </a:lnTo>
                <a:lnTo>
                  <a:pt x="592267" y="1208"/>
                </a:lnTo>
                <a:lnTo>
                  <a:pt x="544487" y="0"/>
                </a:lnTo>
                <a:close/>
              </a:path>
              <a:path w="1108709" h="1108710">
                <a:moveTo>
                  <a:pt x="1021193" y="256857"/>
                </a:moveTo>
                <a:lnTo>
                  <a:pt x="548957" y="256857"/>
                </a:lnTo>
                <a:lnTo>
                  <a:pt x="597181" y="259919"/>
                </a:lnTo>
                <a:lnTo>
                  <a:pt x="643084" y="270408"/>
                </a:lnTo>
                <a:lnTo>
                  <a:pt x="686037" y="287718"/>
                </a:lnTo>
                <a:lnTo>
                  <a:pt x="725414" y="311243"/>
                </a:lnTo>
                <a:lnTo>
                  <a:pt x="760587" y="340377"/>
                </a:lnTo>
                <a:lnTo>
                  <a:pt x="790927" y="374514"/>
                </a:lnTo>
                <a:lnTo>
                  <a:pt x="815809" y="413047"/>
                </a:lnTo>
                <a:lnTo>
                  <a:pt x="834603" y="455372"/>
                </a:lnTo>
                <a:lnTo>
                  <a:pt x="846683" y="500881"/>
                </a:lnTo>
                <a:lnTo>
                  <a:pt x="851420" y="548970"/>
                </a:lnTo>
                <a:lnTo>
                  <a:pt x="848358" y="597193"/>
                </a:lnTo>
                <a:lnTo>
                  <a:pt x="837868" y="643095"/>
                </a:lnTo>
                <a:lnTo>
                  <a:pt x="820556" y="686047"/>
                </a:lnTo>
                <a:lnTo>
                  <a:pt x="797030" y="725421"/>
                </a:lnTo>
                <a:lnTo>
                  <a:pt x="767894" y="760591"/>
                </a:lnTo>
                <a:lnTo>
                  <a:pt x="733755" y="790929"/>
                </a:lnTo>
                <a:lnTo>
                  <a:pt x="695220" y="815807"/>
                </a:lnTo>
                <a:lnTo>
                  <a:pt x="652894" y="834598"/>
                </a:lnTo>
                <a:lnTo>
                  <a:pt x="607383" y="846674"/>
                </a:lnTo>
                <a:lnTo>
                  <a:pt x="559295" y="851408"/>
                </a:lnTo>
                <a:lnTo>
                  <a:pt x="1021665" y="851408"/>
                </a:lnTo>
                <a:lnTo>
                  <a:pt x="1044569" y="812076"/>
                </a:lnTo>
                <a:lnTo>
                  <a:pt x="1064045" y="771231"/>
                </a:lnTo>
                <a:lnTo>
                  <a:pt x="1080197" y="728658"/>
                </a:lnTo>
                <a:lnTo>
                  <a:pt x="1092860" y="684528"/>
                </a:lnTo>
                <a:lnTo>
                  <a:pt x="1101869" y="639011"/>
                </a:lnTo>
                <a:lnTo>
                  <a:pt x="1107059" y="592278"/>
                </a:lnTo>
                <a:lnTo>
                  <a:pt x="1108265" y="544499"/>
                </a:lnTo>
                <a:lnTo>
                  <a:pt x="1105398" y="496791"/>
                </a:lnTo>
                <a:lnTo>
                  <a:pt x="1098586" y="450267"/>
                </a:lnTo>
                <a:lnTo>
                  <a:pt x="1087999" y="405091"/>
                </a:lnTo>
                <a:lnTo>
                  <a:pt x="1073809" y="361427"/>
                </a:lnTo>
                <a:lnTo>
                  <a:pt x="1056186" y="319441"/>
                </a:lnTo>
                <a:lnTo>
                  <a:pt x="1035301" y="279297"/>
                </a:lnTo>
                <a:lnTo>
                  <a:pt x="1021193" y="256857"/>
                </a:lnTo>
                <a:close/>
              </a:path>
            </a:pathLst>
          </a:custGeom>
          <a:solidFill>
            <a:srgbClr val="35C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25331" y="6039092"/>
            <a:ext cx="1169670" cy="1169670"/>
          </a:xfrm>
          <a:custGeom>
            <a:avLst/>
            <a:gdLst/>
            <a:ahLst/>
            <a:cxnLst/>
            <a:rect l="l" t="t" r="r" b="b"/>
            <a:pathLst>
              <a:path w="1169670" h="1169670">
                <a:moveTo>
                  <a:pt x="574484" y="0"/>
                </a:moveTo>
                <a:lnTo>
                  <a:pt x="526637" y="2775"/>
                </a:lnTo>
                <a:lnTo>
                  <a:pt x="479909" y="9315"/>
                </a:lnTo>
                <a:lnTo>
                  <a:pt x="434449" y="19465"/>
                </a:lnTo>
                <a:lnTo>
                  <a:pt x="390406" y="33071"/>
                </a:lnTo>
                <a:lnTo>
                  <a:pt x="347929" y="49978"/>
                </a:lnTo>
                <a:lnTo>
                  <a:pt x="307166" y="70032"/>
                </a:lnTo>
                <a:lnTo>
                  <a:pt x="268268" y="93079"/>
                </a:lnTo>
                <a:lnTo>
                  <a:pt x="231382" y="118965"/>
                </a:lnTo>
                <a:lnTo>
                  <a:pt x="196658" y="147536"/>
                </a:lnTo>
                <a:lnTo>
                  <a:pt x="164245" y="178636"/>
                </a:lnTo>
                <a:lnTo>
                  <a:pt x="134293" y="212112"/>
                </a:lnTo>
                <a:lnTo>
                  <a:pt x="106949" y="247810"/>
                </a:lnTo>
                <a:lnTo>
                  <a:pt x="82363" y="285575"/>
                </a:lnTo>
                <a:lnTo>
                  <a:pt x="60683" y="325253"/>
                </a:lnTo>
                <a:lnTo>
                  <a:pt x="42060" y="366690"/>
                </a:lnTo>
                <a:lnTo>
                  <a:pt x="26642" y="409731"/>
                </a:lnTo>
                <a:lnTo>
                  <a:pt x="14578" y="454223"/>
                </a:lnTo>
                <a:lnTo>
                  <a:pt x="6017" y="500010"/>
                </a:lnTo>
                <a:lnTo>
                  <a:pt x="1108" y="546939"/>
                </a:lnTo>
                <a:lnTo>
                  <a:pt x="0" y="594855"/>
                </a:lnTo>
                <a:lnTo>
                  <a:pt x="2773" y="642703"/>
                </a:lnTo>
                <a:lnTo>
                  <a:pt x="9311" y="689433"/>
                </a:lnTo>
                <a:lnTo>
                  <a:pt x="19459" y="734894"/>
                </a:lnTo>
                <a:lnTo>
                  <a:pt x="33063" y="778939"/>
                </a:lnTo>
                <a:lnTo>
                  <a:pt x="49968" y="821417"/>
                </a:lnTo>
                <a:lnTo>
                  <a:pt x="70021" y="862181"/>
                </a:lnTo>
                <a:lnTo>
                  <a:pt x="93067" y="901080"/>
                </a:lnTo>
                <a:lnTo>
                  <a:pt x="118951" y="937967"/>
                </a:lnTo>
                <a:lnTo>
                  <a:pt x="147520" y="972691"/>
                </a:lnTo>
                <a:lnTo>
                  <a:pt x="178619" y="1005104"/>
                </a:lnTo>
                <a:lnTo>
                  <a:pt x="212094" y="1035058"/>
                </a:lnTo>
                <a:lnTo>
                  <a:pt x="247790" y="1062402"/>
                </a:lnTo>
                <a:lnTo>
                  <a:pt x="285554" y="1086988"/>
                </a:lnTo>
                <a:lnTo>
                  <a:pt x="325231" y="1108668"/>
                </a:lnTo>
                <a:lnTo>
                  <a:pt x="366667" y="1127291"/>
                </a:lnTo>
                <a:lnTo>
                  <a:pt x="409707" y="1142709"/>
                </a:lnTo>
                <a:lnTo>
                  <a:pt x="454198" y="1154773"/>
                </a:lnTo>
                <a:lnTo>
                  <a:pt x="499985" y="1163335"/>
                </a:lnTo>
                <a:lnTo>
                  <a:pt x="546913" y="1168244"/>
                </a:lnTo>
                <a:lnTo>
                  <a:pt x="594829" y="1169352"/>
                </a:lnTo>
                <a:lnTo>
                  <a:pt x="642682" y="1166577"/>
                </a:lnTo>
                <a:lnTo>
                  <a:pt x="689414" y="1160037"/>
                </a:lnTo>
                <a:lnTo>
                  <a:pt x="734878" y="1149887"/>
                </a:lnTo>
                <a:lnTo>
                  <a:pt x="778925" y="1136282"/>
                </a:lnTo>
                <a:lnTo>
                  <a:pt x="821405" y="1119376"/>
                </a:lnTo>
                <a:lnTo>
                  <a:pt x="862169" y="1099322"/>
                </a:lnTo>
                <a:lnTo>
                  <a:pt x="901070" y="1076276"/>
                </a:lnTo>
                <a:lnTo>
                  <a:pt x="937957" y="1050391"/>
                </a:lnTo>
                <a:lnTo>
                  <a:pt x="972681" y="1021822"/>
                </a:lnTo>
                <a:lnTo>
                  <a:pt x="1005095" y="990723"/>
                </a:lnTo>
                <a:lnTo>
                  <a:pt x="1035048" y="957249"/>
                </a:lnTo>
                <a:lnTo>
                  <a:pt x="1062392" y="921552"/>
                </a:lnTo>
                <a:lnTo>
                  <a:pt x="1077509" y="898334"/>
                </a:lnTo>
                <a:lnTo>
                  <a:pt x="590118" y="898334"/>
                </a:lnTo>
                <a:lnTo>
                  <a:pt x="543769" y="895733"/>
                </a:lnTo>
                <a:lnTo>
                  <a:pt x="499396" y="886608"/>
                </a:lnTo>
                <a:lnTo>
                  <a:pt x="457496" y="871439"/>
                </a:lnTo>
                <a:lnTo>
                  <a:pt x="418566" y="850707"/>
                </a:lnTo>
                <a:lnTo>
                  <a:pt x="383105" y="824892"/>
                </a:lnTo>
                <a:lnTo>
                  <a:pt x="351608" y="794473"/>
                </a:lnTo>
                <a:lnTo>
                  <a:pt x="324574" y="759932"/>
                </a:lnTo>
                <a:lnTo>
                  <a:pt x="302499" y="721748"/>
                </a:lnTo>
                <a:lnTo>
                  <a:pt x="285881" y="680402"/>
                </a:lnTo>
                <a:lnTo>
                  <a:pt x="275217" y="636373"/>
                </a:lnTo>
                <a:lnTo>
                  <a:pt x="271005" y="590143"/>
                </a:lnTo>
                <a:lnTo>
                  <a:pt x="273606" y="543797"/>
                </a:lnTo>
                <a:lnTo>
                  <a:pt x="282732" y="499424"/>
                </a:lnTo>
                <a:lnTo>
                  <a:pt x="297902" y="457524"/>
                </a:lnTo>
                <a:lnTo>
                  <a:pt x="318636" y="418593"/>
                </a:lnTo>
                <a:lnTo>
                  <a:pt x="344453" y="383130"/>
                </a:lnTo>
                <a:lnTo>
                  <a:pt x="374873" y="351630"/>
                </a:lnTo>
                <a:lnTo>
                  <a:pt x="409416" y="324593"/>
                </a:lnTo>
                <a:lnTo>
                  <a:pt x="447601" y="302516"/>
                </a:lnTo>
                <a:lnTo>
                  <a:pt x="488949" y="285896"/>
                </a:lnTo>
                <a:lnTo>
                  <a:pt x="532978" y="275230"/>
                </a:lnTo>
                <a:lnTo>
                  <a:pt x="579208" y="271017"/>
                </a:lnTo>
                <a:lnTo>
                  <a:pt x="1077889" y="271017"/>
                </a:lnTo>
                <a:lnTo>
                  <a:pt x="1076271" y="268287"/>
                </a:lnTo>
                <a:lnTo>
                  <a:pt x="1050386" y="231399"/>
                </a:lnTo>
                <a:lnTo>
                  <a:pt x="1021817" y="196674"/>
                </a:lnTo>
                <a:lnTo>
                  <a:pt x="990717" y="164260"/>
                </a:lnTo>
                <a:lnTo>
                  <a:pt x="957241" y="134305"/>
                </a:lnTo>
                <a:lnTo>
                  <a:pt x="921543" y="106960"/>
                </a:lnTo>
                <a:lnTo>
                  <a:pt x="883778" y="82373"/>
                </a:lnTo>
                <a:lnTo>
                  <a:pt x="844099" y="60692"/>
                </a:lnTo>
                <a:lnTo>
                  <a:pt x="802661" y="42068"/>
                </a:lnTo>
                <a:lnTo>
                  <a:pt x="759619" y="26649"/>
                </a:lnTo>
                <a:lnTo>
                  <a:pt x="715125" y="14583"/>
                </a:lnTo>
                <a:lnTo>
                  <a:pt x="669336" y="6020"/>
                </a:lnTo>
                <a:lnTo>
                  <a:pt x="622404" y="1109"/>
                </a:lnTo>
                <a:lnTo>
                  <a:pt x="574484" y="0"/>
                </a:lnTo>
                <a:close/>
              </a:path>
              <a:path w="1169670" h="1169670">
                <a:moveTo>
                  <a:pt x="1077889" y="271017"/>
                </a:moveTo>
                <a:lnTo>
                  <a:pt x="579208" y="271017"/>
                </a:lnTo>
                <a:lnTo>
                  <a:pt x="625555" y="273619"/>
                </a:lnTo>
                <a:lnTo>
                  <a:pt x="669927" y="282746"/>
                </a:lnTo>
                <a:lnTo>
                  <a:pt x="711827" y="297917"/>
                </a:lnTo>
                <a:lnTo>
                  <a:pt x="750758" y="318652"/>
                </a:lnTo>
                <a:lnTo>
                  <a:pt x="786222" y="344471"/>
                </a:lnTo>
                <a:lnTo>
                  <a:pt x="817721" y="374893"/>
                </a:lnTo>
                <a:lnTo>
                  <a:pt x="844758" y="409437"/>
                </a:lnTo>
                <a:lnTo>
                  <a:pt x="866836" y="447624"/>
                </a:lnTo>
                <a:lnTo>
                  <a:pt x="883456" y="488973"/>
                </a:lnTo>
                <a:lnTo>
                  <a:pt x="894121" y="533003"/>
                </a:lnTo>
                <a:lnTo>
                  <a:pt x="898334" y="579234"/>
                </a:lnTo>
                <a:lnTo>
                  <a:pt x="895732" y="625580"/>
                </a:lnTo>
                <a:lnTo>
                  <a:pt x="886605" y="669951"/>
                </a:lnTo>
                <a:lnTo>
                  <a:pt x="871432" y="711850"/>
                </a:lnTo>
                <a:lnTo>
                  <a:pt x="850696" y="750779"/>
                </a:lnTo>
                <a:lnTo>
                  <a:pt x="824876" y="786241"/>
                </a:lnTo>
                <a:lnTo>
                  <a:pt x="794454" y="817737"/>
                </a:lnTo>
                <a:lnTo>
                  <a:pt x="759909" y="844771"/>
                </a:lnTo>
                <a:lnTo>
                  <a:pt x="721722" y="866846"/>
                </a:lnTo>
                <a:lnTo>
                  <a:pt x="680374" y="883463"/>
                </a:lnTo>
                <a:lnTo>
                  <a:pt x="636346" y="894125"/>
                </a:lnTo>
                <a:lnTo>
                  <a:pt x="590118" y="898334"/>
                </a:lnTo>
                <a:lnTo>
                  <a:pt x="1077509" y="898334"/>
                </a:lnTo>
                <a:lnTo>
                  <a:pt x="1108657" y="844113"/>
                </a:lnTo>
                <a:lnTo>
                  <a:pt x="1127280" y="802678"/>
                </a:lnTo>
                <a:lnTo>
                  <a:pt x="1142698" y="759638"/>
                </a:lnTo>
                <a:lnTo>
                  <a:pt x="1154761" y="715149"/>
                </a:lnTo>
                <a:lnTo>
                  <a:pt x="1163322" y="669363"/>
                </a:lnTo>
                <a:lnTo>
                  <a:pt x="1168231" y="622436"/>
                </a:lnTo>
                <a:lnTo>
                  <a:pt x="1169339" y="574522"/>
                </a:lnTo>
                <a:lnTo>
                  <a:pt x="1166566" y="526672"/>
                </a:lnTo>
                <a:lnTo>
                  <a:pt x="1160028" y="479941"/>
                </a:lnTo>
                <a:lnTo>
                  <a:pt x="1149879" y="434477"/>
                </a:lnTo>
                <a:lnTo>
                  <a:pt x="1136276" y="390432"/>
                </a:lnTo>
                <a:lnTo>
                  <a:pt x="1119370" y="347952"/>
                </a:lnTo>
                <a:lnTo>
                  <a:pt x="1099317" y="307187"/>
                </a:lnTo>
                <a:lnTo>
                  <a:pt x="1077889" y="271017"/>
                </a:lnTo>
                <a:close/>
              </a:path>
            </a:pathLst>
          </a:custGeom>
          <a:solidFill>
            <a:srgbClr val="35C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2968" y="2155488"/>
            <a:ext cx="634365" cy="634365"/>
          </a:xfrm>
          <a:custGeom>
            <a:avLst/>
            <a:gdLst/>
            <a:ahLst/>
            <a:cxnLst/>
            <a:rect l="l" t="t" r="r" b="b"/>
            <a:pathLst>
              <a:path w="634365" h="634364">
                <a:moveTo>
                  <a:pt x="311378" y="0"/>
                </a:moveTo>
                <a:lnTo>
                  <a:pt x="264672" y="4257"/>
                </a:lnTo>
                <a:lnTo>
                  <a:pt x="220189" y="15033"/>
                </a:lnTo>
                <a:lnTo>
                  <a:pt x="178416" y="31825"/>
                </a:lnTo>
                <a:lnTo>
                  <a:pt x="139836" y="54129"/>
                </a:lnTo>
                <a:lnTo>
                  <a:pt x="104937" y="81445"/>
                </a:lnTo>
                <a:lnTo>
                  <a:pt x="74202" y="113268"/>
                </a:lnTo>
                <a:lnTo>
                  <a:pt x="48119" y="149098"/>
                </a:lnTo>
                <a:lnTo>
                  <a:pt x="27171" y="188431"/>
                </a:lnTo>
                <a:lnTo>
                  <a:pt x="11845" y="230765"/>
                </a:lnTo>
                <a:lnTo>
                  <a:pt x="2626" y="275598"/>
                </a:lnTo>
                <a:lnTo>
                  <a:pt x="0" y="322427"/>
                </a:lnTo>
                <a:lnTo>
                  <a:pt x="4254" y="369130"/>
                </a:lnTo>
                <a:lnTo>
                  <a:pt x="15027" y="413610"/>
                </a:lnTo>
                <a:lnTo>
                  <a:pt x="31816" y="455382"/>
                </a:lnTo>
                <a:lnTo>
                  <a:pt x="54119" y="493960"/>
                </a:lnTo>
                <a:lnTo>
                  <a:pt x="81433" y="528859"/>
                </a:lnTo>
                <a:lnTo>
                  <a:pt x="113255" y="559593"/>
                </a:lnTo>
                <a:lnTo>
                  <a:pt x="149083" y="585678"/>
                </a:lnTo>
                <a:lnTo>
                  <a:pt x="188414" y="606626"/>
                </a:lnTo>
                <a:lnTo>
                  <a:pt x="230746" y="621954"/>
                </a:lnTo>
                <a:lnTo>
                  <a:pt x="275576" y="631176"/>
                </a:lnTo>
                <a:lnTo>
                  <a:pt x="322402" y="633806"/>
                </a:lnTo>
                <a:lnTo>
                  <a:pt x="369111" y="629551"/>
                </a:lnTo>
                <a:lnTo>
                  <a:pt x="413596" y="618777"/>
                </a:lnTo>
                <a:lnTo>
                  <a:pt x="455372" y="601987"/>
                </a:lnTo>
                <a:lnTo>
                  <a:pt x="493953" y="579683"/>
                </a:lnTo>
                <a:lnTo>
                  <a:pt x="528854" y="552368"/>
                </a:lnTo>
                <a:lnTo>
                  <a:pt x="559589" y="520545"/>
                </a:lnTo>
                <a:lnTo>
                  <a:pt x="584071" y="486918"/>
                </a:lnTo>
                <a:lnTo>
                  <a:pt x="319849" y="486918"/>
                </a:lnTo>
                <a:lnTo>
                  <a:pt x="274597" y="481618"/>
                </a:lnTo>
                <a:lnTo>
                  <a:pt x="233701" y="465163"/>
                </a:lnTo>
                <a:lnTo>
                  <a:pt x="198821" y="439158"/>
                </a:lnTo>
                <a:lnTo>
                  <a:pt x="171618" y="405205"/>
                </a:lnTo>
                <a:lnTo>
                  <a:pt x="153754" y="364909"/>
                </a:lnTo>
                <a:lnTo>
                  <a:pt x="146888" y="319874"/>
                </a:lnTo>
                <a:lnTo>
                  <a:pt x="152187" y="274622"/>
                </a:lnTo>
                <a:lnTo>
                  <a:pt x="168642" y="233723"/>
                </a:lnTo>
                <a:lnTo>
                  <a:pt x="194648" y="198840"/>
                </a:lnTo>
                <a:lnTo>
                  <a:pt x="228600" y="171634"/>
                </a:lnTo>
                <a:lnTo>
                  <a:pt x="268896" y="153767"/>
                </a:lnTo>
                <a:lnTo>
                  <a:pt x="313931" y="146900"/>
                </a:lnTo>
                <a:lnTo>
                  <a:pt x="583748" y="146900"/>
                </a:lnTo>
                <a:lnTo>
                  <a:pt x="579673" y="139852"/>
                </a:lnTo>
                <a:lnTo>
                  <a:pt x="552359" y="104950"/>
                </a:lnTo>
                <a:lnTo>
                  <a:pt x="520536" y="74214"/>
                </a:lnTo>
                <a:lnTo>
                  <a:pt x="484707" y="48129"/>
                </a:lnTo>
                <a:lnTo>
                  <a:pt x="445374" y="27179"/>
                </a:lnTo>
                <a:lnTo>
                  <a:pt x="403040" y="11851"/>
                </a:lnTo>
                <a:lnTo>
                  <a:pt x="358207" y="2629"/>
                </a:lnTo>
                <a:lnTo>
                  <a:pt x="311378" y="0"/>
                </a:lnTo>
                <a:close/>
              </a:path>
              <a:path w="634365" h="634364">
                <a:moveTo>
                  <a:pt x="583748" y="146900"/>
                </a:moveTo>
                <a:lnTo>
                  <a:pt x="313931" y="146900"/>
                </a:lnTo>
                <a:lnTo>
                  <a:pt x="359183" y="152196"/>
                </a:lnTo>
                <a:lnTo>
                  <a:pt x="400082" y="168649"/>
                </a:lnTo>
                <a:lnTo>
                  <a:pt x="434965" y="194657"/>
                </a:lnTo>
                <a:lnTo>
                  <a:pt x="462171" y="228614"/>
                </a:lnTo>
                <a:lnTo>
                  <a:pt x="480038" y="268915"/>
                </a:lnTo>
                <a:lnTo>
                  <a:pt x="486905" y="313956"/>
                </a:lnTo>
                <a:lnTo>
                  <a:pt x="481609" y="359203"/>
                </a:lnTo>
                <a:lnTo>
                  <a:pt x="465153" y="400096"/>
                </a:lnTo>
                <a:lnTo>
                  <a:pt x="439143" y="434975"/>
                </a:lnTo>
                <a:lnTo>
                  <a:pt x="405185" y="462178"/>
                </a:lnTo>
                <a:lnTo>
                  <a:pt x="364885" y="480046"/>
                </a:lnTo>
                <a:lnTo>
                  <a:pt x="319849" y="486918"/>
                </a:lnTo>
                <a:lnTo>
                  <a:pt x="584071" y="486918"/>
                </a:lnTo>
                <a:lnTo>
                  <a:pt x="606621" y="445386"/>
                </a:lnTo>
                <a:lnTo>
                  <a:pt x="621947" y="403055"/>
                </a:lnTo>
                <a:lnTo>
                  <a:pt x="631166" y="358226"/>
                </a:lnTo>
                <a:lnTo>
                  <a:pt x="633793" y="311404"/>
                </a:lnTo>
                <a:lnTo>
                  <a:pt x="629538" y="264694"/>
                </a:lnTo>
                <a:lnTo>
                  <a:pt x="618765" y="220209"/>
                </a:lnTo>
                <a:lnTo>
                  <a:pt x="601976" y="178433"/>
                </a:lnTo>
                <a:lnTo>
                  <a:pt x="583748" y="146900"/>
                </a:lnTo>
                <a:close/>
              </a:path>
            </a:pathLst>
          </a:custGeom>
          <a:solidFill>
            <a:srgbClr val="6EC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8083" y="2393598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29641" y="0"/>
                </a:moveTo>
                <a:lnTo>
                  <a:pt x="88102" y="7465"/>
                </a:lnTo>
                <a:lnTo>
                  <a:pt x="52215" y="26850"/>
                </a:lnTo>
                <a:lnTo>
                  <a:pt x="24134" y="55929"/>
                </a:lnTo>
                <a:lnTo>
                  <a:pt x="6011" y="92472"/>
                </a:lnTo>
                <a:lnTo>
                  <a:pt x="0" y="134251"/>
                </a:lnTo>
                <a:lnTo>
                  <a:pt x="7458" y="175796"/>
                </a:lnTo>
                <a:lnTo>
                  <a:pt x="26840" y="211687"/>
                </a:lnTo>
                <a:lnTo>
                  <a:pt x="55917" y="239770"/>
                </a:lnTo>
                <a:lnTo>
                  <a:pt x="92459" y="257894"/>
                </a:lnTo>
                <a:lnTo>
                  <a:pt x="134238" y="263906"/>
                </a:lnTo>
                <a:lnTo>
                  <a:pt x="175784" y="256442"/>
                </a:lnTo>
                <a:lnTo>
                  <a:pt x="211674" y="237059"/>
                </a:lnTo>
                <a:lnTo>
                  <a:pt x="239758" y="207984"/>
                </a:lnTo>
                <a:lnTo>
                  <a:pt x="242358" y="202742"/>
                </a:lnTo>
                <a:lnTo>
                  <a:pt x="133172" y="202742"/>
                </a:lnTo>
                <a:lnTo>
                  <a:pt x="105550" y="197653"/>
                </a:lnTo>
                <a:lnTo>
                  <a:pt x="82784" y="182860"/>
                </a:lnTo>
                <a:lnTo>
                  <a:pt x="67210" y="160619"/>
                </a:lnTo>
                <a:lnTo>
                  <a:pt x="61163" y="133184"/>
                </a:lnTo>
                <a:lnTo>
                  <a:pt x="66252" y="105563"/>
                </a:lnTo>
                <a:lnTo>
                  <a:pt x="81043" y="82796"/>
                </a:lnTo>
                <a:lnTo>
                  <a:pt x="103280" y="67217"/>
                </a:lnTo>
                <a:lnTo>
                  <a:pt x="130708" y="61163"/>
                </a:lnTo>
                <a:lnTo>
                  <a:pt x="241875" y="61163"/>
                </a:lnTo>
                <a:lnTo>
                  <a:pt x="237051" y="52230"/>
                </a:lnTo>
                <a:lnTo>
                  <a:pt x="207973" y="24145"/>
                </a:lnTo>
                <a:lnTo>
                  <a:pt x="171427" y="6017"/>
                </a:lnTo>
                <a:lnTo>
                  <a:pt x="129641" y="0"/>
                </a:lnTo>
                <a:close/>
              </a:path>
              <a:path w="264160" h="264160">
                <a:moveTo>
                  <a:pt x="241875" y="61163"/>
                </a:moveTo>
                <a:lnTo>
                  <a:pt x="130708" y="61163"/>
                </a:lnTo>
                <a:lnTo>
                  <a:pt x="158337" y="66259"/>
                </a:lnTo>
                <a:lnTo>
                  <a:pt x="181106" y="81056"/>
                </a:lnTo>
                <a:lnTo>
                  <a:pt x="196682" y="103298"/>
                </a:lnTo>
                <a:lnTo>
                  <a:pt x="202730" y="130733"/>
                </a:lnTo>
                <a:lnTo>
                  <a:pt x="197640" y="158355"/>
                </a:lnTo>
                <a:lnTo>
                  <a:pt x="182848" y="181121"/>
                </a:lnTo>
                <a:lnTo>
                  <a:pt x="160606" y="196695"/>
                </a:lnTo>
                <a:lnTo>
                  <a:pt x="133172" y="202742"/>
                </a:lnTo>
                <a:lnTo>
                  <a:pt x="242358" y="202742"/>
                </a:lnTo>
                <a:lnTo>
                  <a:pt x="257881" y="171445"/>
                </a:lnTo>
                <a:lnTo>
                  <a:pt x="263893" y="129667"/>
                </a:lnTo>
                <a:lnTo>
                  <a:pt x="256434" y="88121"/>
                </a:lnTo>
                <a:lnTo>
                  <a:pt x="241875" y="61163"/>
                </a:lnTo>
                <a:close/>
              </a:path>
            </a:pathLst>
          </a:custGeom>
          <a:solidFill>
            <a:srgbClr val="35C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49337" y="0"/>
            <a:ext cx="1842770" cy="4995545"/>
          </a:xfrm>
          <a:custGeom>
            <a:avLst/>
            <a:gdLst/>
            <a:ahLst/>
            <a:cxnLst/>
            <a:rect l="l" t="t" r="r" b="b"/>
            <a:pathLst>
              <a:path w="1842770" h="4995545">
                <a:moveTo>
                  <a:pt x="1842665" y="0"/>
                </a:moveTo>
                <a:lnTo>
                  <a:pt x="136165" y="0"/>
                </a:lnTo>
                <a:lnTo>
                  <a:pt x="126308" y="27705"/>
                </a:lnTo>
                <a:lnTo>
                  <a:pt x="104265" y="91678"/>
                </a:lnTo>
                <a:lnTo>
                  <a:pt x="83352" y="156061"/>
                </a:lnTo>
                <a:lnTo>
                  <a:pt x="63943" y="220878"/>
                </a:lnTo>
                <a:lnTo>
                  <a:pt x="46412" y="286158"/>
                </a:lnTo>
                <a:lnTo>
                  <a:pt x="31131" y="351926"/>
                </a:lnTo>
                <a:lnTo>
                  <a:pt x="18476" y="418211"/>
                </a:lnTo>
                <a:lnTo>
                  <a:pt x="8820" y="485039"/>
                </a:lnTo>
                <a:lnTo>
                  <a:pt x="2537" y="552437"/>
                </a:lnTo>
                <a:lnTo>
                  <a:pt x="0" y="620432"/>
                </a:lnTo>
                <a:lnTo>
                  <a:pt x="253" y="654661"/>
                </a:lnTo>
                <a:lnTo>
                  <a:pt x="4036" y="723601"/>
                </a:lnTo>
                <a:lnTo>
                  <a:pt x="12500" y="793206"/>
                </a:lnTo>
                <a:lnTo>
                  <a:pt x="26018" y="863501"/>
                </a:lnTo>
                <a:lnTo>
                  <a:pt x="44965" y="934515"/>
                </a:lnTo>
                <a:lnTo>
                  <a:pt x="69714" y="1006273"/>
                </a:lnTo>
                <a:lnTo>
                  <a:pt x="84381" y="1042440"/>
                </a:lnTo>
                <a:lnTo>
                  <a:pt x="100639" y="1078804"/>
                </a:lnTo>
                <a:lnTo>
                  <a:pt x="118534" y="1115367"/>
                </a:lnTo>
                <a:lnTo>
                  <a:pt x="138323" y="1150267"/>
                </a:lnTo>
                <a:lnTo>
                  <a:pt x="158917" y="1184021"/>
                </a:lnTo>
                <a:lnTo>
                  <a:pt x="180284" y="1216668"/>
                </a:lnTo>
                <a:lnTo>
                  <a:pt x="202392" y="1248250"/>
                </a:lnTo>
                <a:lnTo>
                  <a:pt x="225207" y="1278806"/>
                </a:lnTo>
                <a:lnTo>
                  <a:pt x="272836" y="1337000"/>
                </a:lnTo>
                <a:lnTo>
                  <a:pt x="322911" y="1391570"/>
                </a:lnTo>
                <a:lnTo>
                  <a:pt x="375177" y="1442839"/>
                </a:lnTo>
                <a:lnTo>
                  <a:pt x="429375" y="1491125"/>
                </a:lnTo>
                <a:lnTo>
                  <a:pt x="485249" y="1536749"/>
                </a:lnTo>
                <a:lnTo>
                  <a:pt x="542540" y="1580032"/>
                </a:lnTo>
                <a:lnTo>
                  <a:pt x="600992" y="1621294"/>
                </a:lnTo>
                <a:lnTo>
                  <a:pt x="660347" y="1660856"/>
                </a:lnTo>
                <a:lnTo>
                  <a:pt x="720347" y="1699039"/>
                </a:lnTo>
                <a:lnTo>
                  <a:pt x="780736" y="1736162"/>
                </a:lnTo>
                <a:lnTo>
                  <a:pt x="991438" y="1862376"/>
                </a:lnTo>
                <a:lnTo>
                  <a:pt x="1050389" y="1898698"/>
                </a:lnTo>
                <a:lnTo>
                  <a:pt x="1108313" y="1935723"/>
                </a:lnTo>
                <a:lnTo>
                  <a:pt x="1164951" y="1973772"/>
                </a:lnTo>
                <a:lnTo>
                  <a:pt x="1220048" y="2013164"/>
                </a:lnTo>
                <a:lnTo>
                  <a:pt x="1273345" y="2054222"/>
                </a:lnTo>
                <a:lnTo>
                  <a:pt x="1324584" y="2097264"/>
                </a:lnTo>
                <a:lnTo>
                  <a:pt x="1373510" y="2142613"/>
                </a:lnTo>
                <a:lnTo>
                  <a:pt x="1419864" y="2190587"/>
                </a:lnTo>
                <a:lnTo>
                  <a:pt x="1463388" y="2241508"/>
                </a:lnTo>
                <a:lnTo>
                  <a:pt x="1503826" y="2295696"/>
                </a:lnTo>
                <a:lnTo>
                  <a:pt x="1540921" y="2353471"/>
                </a:lnTo>
                <a:lnTo>
                  <a:pt x="1574413" y="2415154"/>
                </a:lnTo>
                <a:lnTo>
                  <a:pt x="1604047" y="2481066"/>
                </a:lnTo>
                <a:lnTo>
                  <a:pt x="1629565" y="2551526"/>
                </a:lnTo>
                <a:lnTo>
                  <a:pt x="1640700" y="2588563"/>
                </a:lnTo>
                <a:lnTo>
                  <a:pt x="1650710" y="2626856"/>
                </a:lnTo>
                <a:lnTo>
                  <a:pt x="1659562" y="2666447"/>
                </a:lnTo>
                <a:lnTo>
                  <a:pt x="1667223" y="2707376"/>
                </a:lnTo>
                <a:lnTo>
                  <a:pt x="1673663" y="2749682"/>
                </a:lnTo>
                <a:lnTo>
                  <a:pt x="1678849" y="2793406"/>
                </a:lnTo>
                <a:lnTo>
                  <a:pt x="1682748" y="2838587"/>
                </a:lnTo>
                <a:lnTo>
                  <a:pt x="1685328" y="2885267"/>
                </a:lnTo>
                <a:lnTo>
                  <a:pt x="1686558" y="2933484"/>
                </a:lnTo>
                <a:lnTo>
                  <a:pt x="1686405" y="2983279"/>
                </a:lnTo>
                <a:lnTo>
                  <a:pt x="1684836" y="3034692"/>
                </a:lnTo>
                <a:lnTo>
                  <a:pt x="1681821" y="3087762"/>
                </a:lnTo>
                <a:lnTo>
                  <a:pt x="1677325" y="3142531"/>
                </a:lnTo>
                <a:lnTo>
                  <a:pt x="1671319" y="3199038"/>
                </a:lnTo>
                <a:lnTo>
                  <a:pt x="1663768" y="3257323"/>
                </a:lnTo>
                <a:lnTo>
                  <a:pt x="1481270" y="4235673"/>
                </a:lnTo>
                <a:lnTo>
                  <a:pt x="1515808" y="4758471"/>
                </a:lnTo>
                <a:lnTo>
                  <a:pt x="1842665" y="4995095"/>
                </a:lnTo>
                <a:lnTo>
                  <a:pt x="1842665" y="0"/>
                </a:lnTo>
                <a:close/>
              </a:path>
            </a:pathLst>
          </a:custGeom>
          <a:solidFill>
            <a:srgbClr val="8B56A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-12700" y="0"/>
            <a:ext cx="2169160" cy="929005"/>
            <a:chOff x="-12700" y="0"/>
            <a:chExt cx="2169160" cy="92900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737995" cy="866140"/>
            </a:xfrm>
            <a:custGeom>
              <a:avLst/>
              <a:gdLst/>
              <a:ahLst/>
              <a:cxnLst/>
              <a:rect l="l" t="t" r="r" b="b"/>
              <a:pathLst>
                <a:path w="1737995" h="866140">
                  <a:moveTo>
                    <a:pt x="1733292" y="0"/>
                  </a:moveTo>
                  <a:lnTo>
                    <a:pt x="0" y="0"/>
                  </a:lnTo>
                  <a:lnTo>
                    <a:pt x="0" y="865895"/>
                  </a:lnTo>
                  <a:lnTo>
                    <a:pt x="35617" y="844515"/>
                  </a:lnTo>
                  <a:lnTo>
                    <a:pt x="88677" y="806066"/>
                  </a:lnTo>
                  <a:lnTo>
                    <a:pt x="137665" y="763608"/>
                  </a:lnTo>
                  <a:lnTo>
                    <a:pt x="183469" y="718062"/>
                  </a:lnTo>
                  <a:lnTo>
                    <a:pt x="226976" y="670346"/>
                  </a:lnTo>
                  <a:lnTo>
                    <a:pt x="269076" y="621382"/>
                  </a:lnTo>
                  <a:lnTo>
                    <a:pt x="310655" y="572088"/>
                  </a:lnTo>
                  <a:lnTo>
                    <a:pt x="331527" y="547605"/>
                  </a:lnTo>
                  <a:lnTo>
                    <a:pt x="373991" y="499541"/>
                  </a:lnTo>
                  <a:lnTo>
                    <a:pt x="418155" y="453447"/>
                  </a:lnTo>
                  <a:lnTo>
                    <a:pt x="464907" y="410243"/>
                  </a:lnTo>
                  <a:lnTo>
                    <a:pt x="515136" y="370849"/>
                  </a:lnTo>
                  <a:lnTo>
                    <a:pt x="569730" y="336183"/>
                  </a:lnTo>
                  <a:lnTo>
                    <a:pt x="629576" y="307167"/>
                  </a:lnTo>
                  <a:lnTo>
                    <a:pt x="695562" y="284720"/>
                  </a:lnTo>
                  <a:lnTo>
                    <a:pt x="768578" y="269761"/>
                  </a:lnTo>
                  <a:lnTo>
                    <a:pt x="807999" y="265377"/>
                  </a:lnTo>
                  <a:lnTo>
                    <a:pt x="849511" y="263210"/>
                  </a:lnTo>
                  <a:lnTo>
                    <a:pt x="1686505" y="263210"/>
                  </a:lnTo>
                  <a:lnTo>
                    <a:pt x="1737701" y="117858"/>
                  </a:lnTo>
                  <a:lnTo>
                    <a:pt x="1733292" y="0"/>
                  </a:lnTo>
                  <a:close/>
                </a:path>
                <a:path w="1737995" h="866140">
                  <a:moveTo>
                    <a:pt x="1686505" y="263210"/>
                  </a:moveTo>
                  <a:lnTo>
                    <a:pt x="849511" y="263210"/>
                  </a:lnTo>
                  <a:lnTo>
                    <a:pt x="893223" y="263375"/>
                  </a:lnTo>
                  <a:lnTo>
                    <a:pt x="939248" y="265987"/>
                  </a:lnTo>
                  <a:lnTo>
                    <a:pt x="987697" y="271161"/>
                  </a:lnTo>
                  <a:lnTo>
                    <a:pt x="1459688" y="342771"/>
                  </a:lnTo>
                  <a:lnTo>
                    <a:pt x="1671309" y="306354"/>
                  </a:lnTo>
                  <a:lnTo>
                    <a:pt x="1686505" y="263210"/>
                  </a:lnTo>
                  <a:close/>
                </a:path>
              </a:pathLst>
            </a:custGeom>
            <a:solidFill>
              <a:srgbClr val="35C0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2143760" cy="903605"/>
            </a:xfrm>
            <a:custGeom>
              <a:avLst/>
              <a:gdLst/>
              <a:ahLst/>
              <a:cxnLst/>
              <a:rect l="l" t="t" r="r" b="b"/>
              <a:pathLst>
                <a:path w="2143760" h="903605">
                  <a:moveTo>
                    <a:pt x="2143407" y="0"/>
                  </a:moveTo>
                  <a:lnTo>
                    <a:pt x="2104145" y="139608"/>
                  </a:lnTo>
                  <a:lnTo>
                    <a:pt x="1895881" y="189479"/>
                  </a:lnTo>
                  <a:lnTo>
                    <a:pt x="1472665" y="153611"/>
                  </a:lnTo>
                  <a:lnTo>
                    <a:pt x="1421407" y="149140"/>
                  </a:lnTo>
                  <a:lnTo>
                    <a:pt x="1372846" y="147158"/>
                  </a:lnTo>
                  <a:lnTo>
                    <a:pt x="1326865" y="147560"/>
                  </a:lnTo>
                  <a:lnTo>
                    <a:pt x="1283345" y="150238"/>
                  </a:lnTo>
                  <a:lnTo>
                    <a:pt x="1242168" y="155086"/>
                  </a:lnTo>
                  <a:lnTo>
                    <a:pt x="1203216" y="161996"/>
                  </a:lnTo>
                  <a:lnTo>
                    <a:pt x="1131516" y="181579"/>
                  </a:lnTo>
                  <a:lnTo>
                    <a:pt x="1067300" y="208131"/>
                  </a:lnTo>
                  <a:lnTo>
                    <a:pt x="1009625" y="240799"/>
                  </a:lnTo>
                  <a:lnTo>
                    <a:pt x="957548" y="278727"/>
                  </a:lnTo>
                  <a:lnTo>
                    <a:pt x="910122" y="321062"/>
                  </a:lnTo>
                  <a:lnTo>
                    <a:pt x="866406" y="366948"/>
                  </a:lnTo>
                  <a:lnTo>
                    <a:pt x="825454" y="415533"/>
                  </a:lnTo>
                  <a:lnTo>
                    <a:pt x="786323" y="465960"/>
                  </a:lnTo>
                  <a:lnTo>
                    <a:pt x="748069" y="517376"/>
                  </a:lnTo>
                  <a:lnTo>
                    <a:pt x="728976" y="543188"/>
                  </a:lnTo>
                  <a:lnTo>
                    <a:pt x="709748" y="568927"/>
                  </a:lnTo>
                  <a:lnTo>
                    <a:pt x="670415" y="619757"/>
                  </a:lnTo>
                  <a:lnTo>
                    <a:pt x="629127" y="669013"/>
                  </a:lnTo>
                  <a:lnTo>
                    <a:pt x="584940" y="715840"/>
                  </a:lnTo>
                  <a:lnTo>
                    <a:pt x="536910" y="759383"/>
                  </a:lnTo>
                  <a:lnTo>
                    <a:pt x="484092" y="798788"/>
                  </a:lnTo>
                  <a:lnTo>
                    <a:pt x="425543" y="833201"/>
                  </a:lnTo>
                  <a:lnTo>
                    <a:pt x="360319" y="861768"/>
                  </a:lnTo>
                  <a:lnTo>
                    <a:pt x="287476" y="883633"/>
                  </a:lnTo>
                  <a:lnTo>
                    <a:pt x="247902" y="891785"/>
                  </a:lnTo>
                  <a:lnTo>
                    <a:pt x="206069" y="897942"/>
                  </a:lnTo>
                  <a:lnTo>
                    <a:pt x="161860" y="901997"/>
                  </a:lnTo>
                  <a:lnTo>
                    <a:pt x="118196" y="903206"/>
                  </a:lnTo>
                  <a:lnTo>
                    <a:pt x="77763" y="901035"/>
                  </a:lnTo>
                  <a:lnTo>
                    <a:pt x="40385" y="895670"/>
                  </a:lnTo>
                  <a:lnTo>
                    <a:pt x="5884" y="887293"/>
                  </a:lnTo>
                  <a:lnTo>
                    <a:pt x="0" y="885220"/>
                  </a:lnTo>
                </a:path>
              </a:pathLst>
            </a:custGeom>
            <a:ln w="25399">
              <a:solidFill>
                <a:srgbClr val="8B56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5432234"/>
            <a:ext cx="5377180" cy="2127885"/>
          </a:xfrm>
          <a:custGeom>
            <a:avLst/>
            <a:gdLst/>
            <a:ahLst/>
            <a:cxnLst/>
            <a:rect l="l" t="t" r="r" b="b"/>
            <a:pathLst>
              <a:path w="5377180" h="2127884">
                <a:moveTo>
                  <a:pt x="5377078" y="1590903"/>
                </a:moveTo>
                <a:lnTo>
                  <a:pt x="5287746" y="1375067"/>
                </a:lnTo>
                <a:lnTo>
                  <a:pt x="5248541" y="1280375"/>
                </a:lnTo>
                <a:lnTo>
                  <a:pt x="4758385" y="1229893"/>
                </a:lnTo>
                <a:lnTo>
                  <a:pt x="3708412" y="1363408"/>
                </a:lnTo>
                <a:lnTo>
                  <a:pt x="3655212" y="1368882"/>
                </a:lnTo>
                <a:lnTo>
                  <a:pt x="3604145" y="1372628"/>
                </a:lnTo>
                <a:lnTo>
                  <a:pt x="3555149" y="1374673"/>
                </a:lnTo>
                <a:lnTo>
                  <a:pt x="3508159" y="1375067"/>
                </a:lnTo>
                <a:lnTo>
                  <a:pt x="3463112" y="1373860"/>
                </a:lnTo>
                <a:lnTo>
                  <a:pt x="3419945" y="1371092"/>
                </a:lnTo>
                <a:lnTo>
                  <a:pt x="3378593" y="1366812"/>
                </a:lnTo>
                <a:lnTo>
                  <a:pt x="3338995" y="1361059"/>
                </a:lnTo>
                <a:lnTo>
                  <a:pt x="3301085" y="1353870"/>
                </a:lnTo>
                <a:lnTo>
                  <a:pt x="3230092" y="1335392"/>
                </a:lnTo>
                <a:lnTo>
                  <a:pt x="3165081" y="1311719"/>
                </a:lnTo>
                <a:lnTo>
                  <a:pt x="3105543" y="1283220"/>
                </a:lnTo>
                <a:lnTo>
                  <a:pt x="3050984" y="1250238"/>
                </a:lnTo>
                <a:lnTo>
                  <a:pt x="3000895" y="1213116"/>
                </a:lnTo>
                <a:lnTo>
                  <a:pt x="2954756" y="1172222"/>
                </a:lnTo>
                <a:lnTo>
                  <a:pt x="2912059" y="1127912"/>
                </a:lnTo>
                <a:lnTo>
                  <a:pt x="2872295" y="1080516"/>
                </a:lnTo>
                <a:lnTo>
                  <a:pt x="2834944" y="1030389"/>
                </a:lnTo>
                <a:lnTo>
                  <a:pt x="2799524" y="977900"/>
                </a:lnTo>
                <a:lnTo>
                  <a:pt x="2765501" y="923391"/>
                </a:lnTo>
                <a:lnTo>
                  <a:pt x="2732367" y="867219"/>
                </a:lnTo>
                <a:lnTo>
                  <a:pt x="2699626" y="809726"/>
                </a:lnTo>
                <a:lnTo>
                  <a:pt x="2650109" y="721791"/>
                </a:lnTo>
                <a:lnTo>
                  <a:pt x="2633243" y="692200"/>
                </a:lnTo>
                <a:lnTo>
                  <a:pt x="2598597" y="632879"/>
                </a:lnTo>
                <a:lnTo>
                  <a:pt x="2562288" y="573633"/>
                </a:lnTo>
                <a:lnTo>
                  <a:pt x="2523820" y="514845"/>
                </a:lnTo>
                <a:lnTo>
                  <a:pt x="2482685" y="456844"/>
                </a:lnTo>
                <a:lnTo>
                  <a:pt x="2438349" y="399999"/>
                </a:lnTo>
                <a:lnTo>
                  <a:pt x="2390330" y="344652"/>
                </a:lnTo>
                <a:lnTo>
                  <a:pt x="2338108" y="291147"/>
                </a:lnTo>
                <a:lnTo>
                  <a:pt x="2281174" y="239852"/>
                </a:lnTo>
                <a:lnTo>
                  <a:pt x="2250783" y="215150"/>
                </a:lnTo>
                <a:lnTo>
                  <a:pt x="2219020" y="191122"/>
                </a:lnTo>
                <a:lnTo>
                  <a:pt x="2185822" y="167817"/>
                </a:lnTo>
                <a:lnTo>
                  <a:pt x="2151126" y="145288"/>
                </a:lnTo>
                <a:lnTo>
                  <a:pt x="2114880" y="123571"/>
                </a:lnTo>
                <a:lnTo>
                  <a:pt x="2076996" y="102704"/>
                </a:lnTo>
                <a:lnTo>
                  <a:pt x="2037435" y="82753"/>
                </a:lnTo>
                <a:lnTo>
                  <a:pt x="2001024" y="66179"/>
                </a:lnTo>
                <a:lnTo>
                  <a:pt x="1964867" y="51650"/>
                </a:lnTo>
                <a:lnTo>
                  <a:pt x="1893303" y="28384"/>
                </a:lnTo>
                <a:lnTo>
                  <a:pt x="1822691" y="12407"/>
                </a:lnTo>
                <a:lnTo>
                  <a:pt x="1752993" y="3136"/>
                </a:lnTo>
                <a:lnTo>
                  <a:pt x="1684147" y="0"/>
                </a:lnTo>
                <a:lnTo>
                  <a:pt x="1650047" y="558"/>
                </a:lnTo>
                <a:lnTo>
                  <a:pt x="1582420" y="5549"/>
                </a:lnTo>
                <a:lnTo>
                  <a:pt x="1515554" y="15240"/>
                </a:lnTo>
                <a:lnTo>
                  <a:pt x="1449400" y="29057"/>
                </a:lnTo>
                <a:lnTo>
                  <a:pt x="1383919" y="46431"/>
                </a:lnTo>
                <a:lnTo>
                  <a:pt x="1319047" y="66776"/>
                </a:lnTo>
                <a:lnTo>
                  <a:pt x="1254760" y="89535"/>
                </a:lnTo>
                <a:lnTo>
                  <a:pt x="1191006" y="114134"/>
                </a:lnTo>
                <a:lnTo>
                  <a:pt x="1061910" y="167830"/>
                </a:lnTo>
                <a:lnTo>
                  <a:pt x="940447" y="219405"/>
                </a:lnTo>
                <a:lnTo>
                  <a:pt x="878700" y="244576"/>
                </a:lnTo>
                <a:lnTo>
                  <a:pt x="817219" y="268147"/>
                </a:lnTo>
                <a:lnTo>
                  <a:pt x="755954" y="289547"/>
                </a:lnTo>
                <a:lnTo>
                  <a:pt x="694893" y="308190"/>
                </a:lnTo>
                <a:lnTo>
                  <a:pt x="633958" y="323507"/>
                </a:lnTo>
                <a:lnTo>
                  <a:pt x="573112" y="334924"/>
                </a:lnTo>
                <a:lnTo>
                  <a:pt x="512305" y="341884"/>
                </a:lnTo>
                <a:lnTo>
                  <a:pt x="451510" y="343789"/>
                </a:lnTo>
                <a:lnTo>
                  <a:pt x="421106" y="342671"/>
                </a:lnTo>
                <a:lnTo>
                  <a:pt x="360222" y="335953"/>
                </a:lnTo>
                <a:lnTo>
                  <a:pt x="299250" y="322745"/>
                </a:lnTo>
                <a:lnTo>
                  <a:pt x="238112" y="302488"/>
                </a:lnTo>
                <a:lnTo>
                  <a:pt x="176784" y="274624"/>
                </a:lnTo>
                <a:lnTo>
                  <a:pt x="115214" y="238556"/>
                </a:lnTo>
                <a:lnTo>
                  <a:pt x="53352" y="193713"/>
                </a:lnTo>
                <a:lnTo>
                  <a:pt x="22288" y="167817"/>
                </a:lnTo>
                <a:lnTo>
                  <a:pt x="0" y="147548"/>
                </a:lnTo>
                <a:lnTo>
                  <a:pt x="0" y="2127770"/>
                </a:lnTo>
                <a:lnTo>
                  <a:pt x="339496" y="2127770"/>
                </a:lnTo>
                <a:lnTo>
                  <a:pt x="4547705" y="2127770"/>
                </a:lnTo>
                <a:lnTo>
                  <a:pt x="5302910" y="2127770"/>
                </a:lnTo>
                <a:lnTo>
                  <a:pt x="5377078" y="1590903"/>
                </a:lnTo>
                <a:close/>
              </a:path>
            </a:pathLst>
          </a:custGeom>
          <a:solidFill>
            <a:srgbClr val="6EC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77595" y="5202026"/>
            <a:ext cx="3899535" cy="1213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1650" algn="r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35C0EB"/>
                </a:solidFill>
                <a:latin typeface="Verdana"/>
                <a:cs typeface="Verdana"/>
              </a:rPr>
              <a:t>Curso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000" b="1" spc="-40" dirty="0">
                <a:solidFill>
                  <a:srgbClr val="232960"/>
                </a:solidFill>
                <a:latin typeface="Verdana"/>
                <a:cs typeface="Verdana"/>
              </a:rPr>
              <a:t>HTML</a:t>
            </a:r>
            <a:r>
              <a:rPr sz="2000" b="1" spc="-8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b="1" spc="-25" dirty="0">
                <a:solidFill>
                  <a:srgbClr val="232960"/>
                </a:solidFill>
                <a:latin typeface="Verdana"/>
                <a:cs typeface="Verdana"/>
              </a:rPr>
              <a:t>e</a:t>
            </a:r>
            <a:r>
              <a:rPr sz="2000" b="1" spc="-8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b="1" spc="15" dirty="0">
                <a:solidFill>
                  <a:srgbClr val="232960"/>
                </a:solidFill>
                <a:latin typeface="Verdana"/>
                <a:cs typeface="Verdana"/>
              </a:rPr>
              <a:t>C</a:t>
            </a:r>
            <a:r>
              <a:rPr sz="2000" b="1" spc="-110" dirty="0">
                <a:solidFill>
                  <a:srgbClr val="232960"/>
                </a:solidFill>
                <a:latin typeface="Verdana"/>
                <a:cs typeface="Verdana"/>
              </a:rPr>
              <a:t>S</a:t>
            </a:r>
            <a:r>
              <a:rPr sz="2000" b="1" spc="-120" dirty="0">
                <a:solidFill>
                  <a:srgbClr val="232960"/>
                </a:solidFill>
                <a:latin typeface="Verdana"/>
                <a:cs typeface="Verdana"/>
              </a:rPr>
              <a:t>S</a:t>
            </a:r>
            <a:r>
              <a:rPr sz="2000" b="1" spc="-200" dirty="0">
                <a:solidFill>
                  <a:srgbClr val="232960"/>
                </a:solidFill>
                <a:latin typeface="Verdana"/>
                <a:cs typeface="Verdana"/>
              </a:rPr>
              <a:t>:</a:t>
            </a:r>
            <a:r>
              <a:rPr sz="2000" b="1" spc="-8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b="1" spc="-95" dirty="0">
                <a:solidFill>
                  <a:srgbClr val="232960"/>
                </a:solidFill>
                <a:latin typeface="Verdana"/>
                <a:cs typeface="Verdana"/>
              </a:rPr>
              <a:t>r</a:t>
            </a:r>
            <a:r>
              <a:rPr sz="2000" b="1" spc="-30" dirty="0">
                <a:solidFill>
                  <a:srgbClr val="232960"/>
                </a:solidFill>
                <a:latin typeface="Verdana"/>
                <a:cs typeface="Verdana"/>
              </a:rPr>
              <a:t>esponsivid</a:t>
            </a:r>
            <a:r>
              <a:rPr sz="2000" b="1" spc="-15" dirty="0">
                <a:solidFill>
                  <a:srgbClr val="232960"/>
                </a:solidFill>
                <a:latin typeface="Verdana"/>
                <a:cs typeface="Verdana"/>
              </a:rPr>
              <a:t>a</a:t>
            </a:r>
            <a:r>
              <a:rPr sz="2000" b="1" spc="-10" dirty="0">
                <a:solidFill>
                  <a:srgbClr val="232960"/>
                </a:solidFill>
                <a:latin typeface="Verdana"/>
                <a:cs typeface="Verdana"/>
              </a:rPr>
              <a:t>de</a:t>
            </a:r>
            <a:endParaRPr sz="2000">
              <a:latin typeface="Verdana"/>
              <a:cs typeface="Verdana"/>
            </a:endParaRPr>
          </a:p>
          <a:p>
            <a:pPr marL="1578610">
              <a:lnSpc>
                <a:spcPct val="100000"/>
              </a:lnSpc>
              <a:spcBef>
                <a:spcPts val="400"/>
              </a:spcBef>
            </a:pPr>
            <a:r>
              <a:rPr sz="2000" b="1" spc="150" dirty="0">
                <a:solidFill>
                  <a:srgbClr val="232960"/>
                </a:solidFill>
                <a:latin typeface="Tahoma"/>
                <a:cs typeface="Tahoma"/>
              </a:rPr>
              <a:t>com</a:t>
            </a:r>
            <a:r>
              <a:rPr sz="2000" b="1" spc="-75" dirty="0">
                <a:solidFill>
                  <a:srgbClr val="232960"/>
                </a:solidFill>
                <a:latin typeface="Tahoma"/>
                <a:cs typeface="Tahoma"/>
              </a:rPr>
              <a:t> </a:t>
            </a:r>
            <a:r>
              <a:rPr sz="2000" b="1" spc="95" dirty="0">
                <a:solidFill>
                  <a:srgbClr val="232960"/>
                </a:solidFill>
                <a:latin typeface="Tahoma"/>
                <a:cs typeface="Tahoma"/>
              </a:rPr>
              <a:t>mobile-first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52664" y="1649686"/>
            <a:ext cx="1870075" cy="1855470"/>
            <a:chOff x="1152664" y="1649686"/>
            <a:chExt cx="1870075" cy="1855470"/>
          </a:xfrm>
        </p:grpSpPr>
        <p:sp>
          <p:nvSpPr>
            <p:cNvPr id="13" name="object 13"/>
            <p:cNvSpPr/>
            <p:nvPr/>
          </p:nvSpPr>
          <p:spPr>
            <a:xfrm>
              <a:off x="1152664" y="1649686"/>
              <a:ext cx="1855470" cy="1855470"/>
            </a:xfrm>
            <a:custGeom>
              <a:avLst/>
              <a:gdLst/>
              <a:ahLst/>
              <a:cxnLst/>
              <a:rect l="l" t="t" r="r" b="b"/>
              <a:pathLst>
                <a:path w="1855470" h="1855470">
                  <a:moveTo>
                    <a:pt x="1668676" y="0"/>
                  </a:moveTo>
                  <a:lnTo>
                    <a:pt x="1621395" y="6065"/>
                  </a:lnTo>
                  <a:lnTo>
                    <a:pt x="1576624" y="24261"/>
                  </a:lnTo>
                  <a:lnTo>
                    <a:pt x="1536877" y="54587"/>
                  </a:lnTo>
                  <a:lnTo>
                    <a:pt x="54597" y="1536880"/>
                  </a:lnTo>
                  <a:lnTo>
                    <a:pt x="24265" y="1576623"/>
                  </a:lnTo>
                  <a:lnTo>
                    <a:pt x="6066" y="1621392"/>
                  </a:lnTo>
                  <a:lnTo>
                    <a:pt x="0" y="1668675"/>
                  </a:lnTo>
                  <a:lnTo>
                    <a:pt x="6066" y="1715957"/>
                  </a:lnTo>
                  <a:lnTo>
                    <a:pt x="24265" y="1760726"/>
                  </a:lnTo>
                  <a:lnTo>
                    <a:pt x="54597" y="1800469"/>
                  </a:lnTo>
                  <a:lnTo>
                    <a:pt x="94339" y="1830796"/>
                  </a:lnTo>
                  <a:lnTo>
                    <a:pt x="139105" y="1848991"/>
                  </a:lnTo>
                  <a:lnTo>
                    <a:pt x="186385" y="1855057"/>
                  </a:lnTo>
                  <a:lnTo>
                    <a:pt x="233664" y="1848991"/>
                  </a:lnTo>
                  <a:lnTo>
                    <a:pt x="278431" y="1830796"/>
                  </a:lnTo>
                  <a:lnTo>
                    <a:pt x="318173" y="1800469"/>
                  </a:lnTo>
                  <a:lnTo>
                    <a:pt x="1800466" y="318176"/>
                  </a:lnTo>
                  <a:lnTo>
                    <a:pt x="1830792" y="278434"/>
                  </a:lnTo>
                  <a:lnTo>
                    <a:pt x="1848988" y="233667"/>
                  </a:lnTo>
                  <a:lnTo>
                    <a:pt x="1855054" y="186386"/>
                  </a:lnTo>
                  <a:lnTo>
                    <a:pt x="1848988" y="139105"/>
                  </a:lnTo>
                  <a:lnTo>
                    <a:pt x="1830792" y="94334"/>
                  </a:lnTo>
                  <a:lnTo>
                    <a:pt x="1800466" y="54587"/>
                  </a:lnTo>
                  <a:lnTo>
                    <a:pt x="1760724" y="24261"/>
                  </a:lnTo>
                  <a:lnTo>
                    <a:pt x="1715957" y="6065"/>
                  </a:lnTo>
                  <a:lnTo>
                    <a:pt x="1668676" y="0"/>
                  </a:lnTo>
                  <a:close/>
                </a:path>
              </a:pathLst>
            </a:custGeom>
            <a:solidFill>
              <a:srgbClr val="8B56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5513" y="3071121"/>
              <a:ext cx="113537" cy="1135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9863" y="1760847"/>
              <a:ext cx="76428" cy="7642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82283" y="2245004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20007" y="0"/>
                  </a:moveTo>
                  <a:lnTo>
                    <a:pt x="12475" y="1464"/>
                  </a:lnTo>
                  <a:lnTo>
                    <a:pt x="5857" y="5857"/>
                  </a:lnTo>
                  <a:lnTo>
                    <a:pt x="1464" y="12475"/>
                  </a:lnTo>
                  <a:lnTo>
                    <a:pt x="0" y="20007"/>
                  </a:lnTo>
                  <a:lnTo>
                    <a:pt x="1464" y="27540"/>
                  </a:lnTo>
                  <a:lnTo>
                    <a:pt x="5857" y="34166"/>
                  </a:lnTo>
                  <a:lnTo>
                    <a:pt x="12475" y="38559"/>
                  </a:lnTo>
                  <a:lnTo>
                    <a:pt x="20007" y="40024"/>
                  </a:lnTo>
                  <a:lnTo>
                    <a:pt x="27540" y="38559"/>
                  </a:lnTo>
                  <a:lnTo>
                    <a:pt x="34166" y="34166"/>
                  </a:lnTo>
                  <a:lnTo>
                    <a:pt x="38559" y="27540"/>
                  </a:lnTo>
                  <a:lnTo>
                    <a:pt x="40024" y="20007"/>
                  </a:lnTo>
                  <a:lnTo>
                    <a:pt x="38559" y="12475"/>
                  </a:lnTo>
                  <a:lnTo>
                    <a:pt x="34166" y="5857"/>
                  </a:lnTo>
                  <a:lnTo>
                    <a:pt x="27540" y="1464"/>
                  </a:lnTo>
                  <a:lnTo>
                    <a:pt x="20007" y="0"/>
                  </a:lnTo>
                  <a:close/>
                </a:path>
              </a:pathLst>
            </a:custGeom>
            <a:solidFill>
              <a:srgbClr val="2329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005743" y="3685348"/>
            <a:ext cx="754380" cy="750570"/>
            <a:chOff x="1005743" y="3685348"/>
            <a:chExt cx="754380" cy="750570"/>
          </a:xfrm>
        </p:grpSpPr>
        <p:sp>
          <p:nvSpPr>
            <p:cNvPr id="18" name="object 18"/>
            <p:cNvSpPr/>
            <p:nvPr/>
          </p:nvSpPr>
          <p:spPr>
            <a:xfrm>
              <a:off x="1005743" y="3847468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4" h="588645">
                  <a:moveTo>
                    <a:pt x="529050" y="0"/>
                  </a:moveTo>
                  <a:lnTo>
                    <a:pt x="487267" y="17306"/>
                  </a:lnTo>
                  <a:lnTo>
                    <a:pt x="17316" y="487257"/>
                  </a:lnTo>
                  <a:lnTo>
                    <a:pt x="0" y="529040"/>
                  </a:lnTo>
                  <a:lnTo>
                    <a:pt x="4329" y="551276"/>
                  </a:lnTo>
                  <a:lnTo>
                    <a:pt x="17316" y="570823"/>
                  </a:lnTo>
                  <a:lnTo>
                    <a:pt x="36863" y="583803"/>
                  </a:lnTo>
                  <a:lnTo>
                    <a:pt x="59099" y="588130"/>
                  </a:lnTo>
                  <a:lnTo>
                    <a:pt x="81335" y="583803"/>
                  </a:lnTo>
                  <a:lnTo>
                    <a:pt x="100882" y="570823"/>
                  </a:lnTo>
                  <a:lnTo>
                    <a:pt x="570833" y="100872"/>
                  </a:lnTo>
                  <a:lnTo>
                    <a:pt x="583813" y="81325"/>
                  </a:lnTo>
                  <a:lnTo>
                    <a:pt x="588140" y="59089"/>
                  </a:lnTo>
                  <a:lnTo>
                    <a:pt x="583813" y="36854"/>
                  </a:lnTo>
                  <a:lnTo>
                    <a:pt x="570833" y="17306"/>
                  </a:lnTo>
                  <a:lnTo>
                    <a:pt x="551285" y="4326"/>
                  </a:lnTo>
                  <a:lnTo>
                    <a:pt x="529050" y="0"/>
                  </a:lnTo>
                  <a:close/>
                </a:path>
              </a:pathLst>
            </a:custGeom>
            <a:solidFill>
              <a:srgbClr val="35C0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3889" y="3685348"/>
              <a:ext cx="165976" cy="170046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0" y="4210553"/>
            <a:ext cx="318135" cy="711200"/>
          </a:xfrm>
          <a:custGeom>
            <a:avLst/>
            <a:gdLst/>
            <a:ahLst/>
            <a:cxnLst/>
            <a:rect l="l" t="t" r="r" b="b"/>
            <a:pathLst>
              <a:path w="318135" h="711200">
                <a:moveTo>
                  <a:pt x="0" y="0"/>
                </a:moveTo>
                <a:lnTo>
                  <a:pt x="0" y="710883"/>
                </a:lnTo>
                <a:lnTo>
                  <a:pt x="29727" y="707995"/>
                </a:lnTo>
                <a:lnTo>
                  <a:pt x="73285" y="697626"/>
                </a:lnTo>
                <a:lnTo>
                  <a:pt x="114540" y="681709"/>
                </a:lnTo>
                <a:lnTo>
                  <a:pt x="153103" y="660649"/>
                </a:lnTo>
                <a:lnTo>
                  <a:pt x="188586" y="634849"/>
                </a:lnTo>
                <a:lnTo>
                  <a:pt x="220600" y="604712"/>
                </a:lnTo>
                <a:lnTo>
                  <a:pt x="248756" y="570643"/>
                </a:lnTo>
                <a:lnTo>
                  <a:pt x="272665" y="533046"/>
                </a:lnTo>
                <a:lnTo>
                  <a:pt x="291938" y="492323"/>
                </a:lnTo>
                <a:lnTo>
                  <a:pt x="306186" y="448879"/>
                </a:lnTo>
                <a:lnTo>
                  <a:pt x="315020" y="403117"/>
                </a:lnTo>
                <a:lnTo>
                  <a:pt x="318051" y="355441"/>
                </a:lnTo>
                <a:lnTo>
                  <a:pt x="315020" y="307768"/>
                </a:lnTo>
                <a:lnTo>
                  <a:pt x="306186" y="262008"/>
                </a:lnTo>
                <a:lnTo>
                  <a:pt x="291938" y="218565"/>
                </a:lnTo>
                <a:lnTo>
                  <a:pt x="272665" y="177843"/>
                </a:lnTo>
                <a:lnTo>
                  <a:pt x="248756" y="140245"/>
                </a:lnTo>
                <a:lnTo>
                  <a:pt x="220600" y="106175"/>
                </a:lnTo>
                <a:lnTo>
                  <a:pt x="188586" y="76038"/>
                </a:lnTo>
                <a:lnTo>
                  <a:pt x="153103" y="50237"/>
                </a:lnTo>
                <a:lnTo>
                  <a:pt x="114540" y="29176"/>
                </a:lnTo>
                <a:lnTo>
                  <a:pt x="73285" y="13258"/>
                </a:lnTo>
                <a:lnTo>
                  <a:pt x="29727" y="2888"/>
                </a:lnTo>
                <a:lnTo>
                  <a:pt x="0" y="0"/>
                </a:lnTo>
                <a:close/>
              </a:path>
            </a:pathLst>
          </a:custGeom>
          <a:solidFill>
            <a:srgbClr val="8B56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15172" y="1229600"/>
            <a:ext cx="275590" cy="275590"/>
          </a:xfrm>
          <a:custGeom>
            <a:avLst/>
            <a:gdLst/>
            <a:ahLst/>
            <a:cxnLst/>
            <a:rect l="l" t="t" r="r" b="b"/>
            <a:pathLst>
              <a:path w="275590" h="275590">
                <a:moveTo>
                  <a:pt x="180387" y="0"/>
                </a:moveTo>
                <a:lnTo>
                  <a:pt x="113496" y="27708"/>
                </a:lnTo>
                <a:lnTo>
                  <a:pt x="27708" y="113484"/>
                </a:lnTo>
                <a:lnTo>
                  <a:pt x="0" y="180381"/>
                </a:lnTo>
                <a:lnTo>
                  <a:pt x="6927" y="215982"/>
                </a:lnTo>
                <a:lnTo>
                  <a:pt x="27708" y="247278"/>
                </a:lnTo>
                <a:lnTo>
                  <a:pt x="59002" y="268059"/>
                </a:lnTo>
                <a:lnTo>
                  <a:pt x="94599" y="274986"/>
                </a:lnTo>
                <a:lnTo>
                  <a:pt x="130196" y="268059"/>
                </a:lnTo>
                <a:lnTo>
                  <a:pt x="161490" y="247278"/>
                </a:lnTo>
                <a:lnTo>
                  <a:pt x="247278" y="161490"/>
                </a:lnTo>
                <a:lnTo>
                  <a:pt x="268059" y="130196"/>
                </a:lnTo>
                <a:lnTo>
                  <a:pt x="274986" y="94599"/>
                </a:lnTo>
                <a:lnTo>
                  <a:pt x="268059" y="59002"/>
                </a:lnTo>
                <a:lnTo>
                  <a:pt x="247278" y="27708"/>
                </a:lnTo>
                <a:lnTo>
                  <a:pt x="215984" y="6927"/>
                </a:lnTo>
                <a:lnTo>
                  <a:pt x="180387" y="0"/>
                </a:lnTo>
                <a:close/>
              </a:path>
            </a:pathLst>
          </a:custGeom>
          <a:solidFill>
            <a:srgbClr val="35C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3518" y="78200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24554" y="0"/>
                </a:moveTo>
                <a:lnTo>
                  <a:pt x="276042" y="0"/>
                </a:lnTo>
                <a:lnTo>
                  <a:pt x="229376" y="14849"/>
                </a:lnTo>
                <a:lnTo>
                  <a:pt x="188246" y="44549"/>
                </a:lnTo>
                <a:lnTo>
                  <a:pt x="44558" y="188250"/>
                </a:lnTo>
                <a:lnTo>
                  <a:pt x="14852" y="229380"/>
                </a:lnTo>
                <a:lnTo>
                  <a:pt x="0" y="276046"/>
                </a:lnTo>
                <a:lnTo>
                  <a:pt x="0" y="324557"/>
                </a:lnTo>
                <a:lnTo>
                  <a:pt x="14852" y="371223"/>
                </a:lnTo>
                <a:lnTo>
                  <a:pt x="44558" y="412354"/>
                </a:lnTo>
                <a:lnTo>
                  <a:pt x="85688" y="442053"/>
                </a:lnTo>
                <a:lnTo>
                  <a:pt x="132354" y="456903"/>
                </a:lnTo>
                <a:lnTo>
                  <a:pt x="180863" y="456903"/>
                </a:lnTo>
                <a:lnTo>
                  <a:pt x="227526" y="442053"/>
                </a:lnTo>
                <a:lnTo>
                  <a:pt x="268650" y="412354"/>
                </a:lnTo>
                <a:lnTo>
                  <a:pt x="412350" y="268653"/>
                </a:lnTo>
                <a:lnTo>
                  <a:pt x="442056" y="227523"/>
                </a:lnTo>
                <a:lnTo>
                  <a:pt x="456909" y="180857"/>
                </a:lnTo>
                <a:lnTo>
                  <a:pt x="456909" y="132345"/>
                </a:lnTo>
                <a:lnTo>
                  <a:pt x="442056" y="85679"/>
                </a:lnTo>
                <a:lnTo>
                  <a:pt x="412350" y="44549"/>
                </a:lnTo>
                <a:lnTo>
                  <a:pt x="371220" y="14849"/>
                </a:lnTo>
                <a:lnTo>
                  <a:pt x="324554" y="0"/>
                </a:lnTo>
                <a:close/>
              </a:path>
            </a:pathLst>
          </a:custGeom>
          <a:solidFill>
            <a:srgbClr val="6EC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27853" y="4489075"/>
            <a:ext cx="681990" cy="680085"/>
          </a:xfrm>
          <a:custGeom>
            <a:avLst/>
            <a:gdLst/>
            <a:ahLst/>
            <a:cxnLst/>
            <a:rect l="l" t="t" r="r" b="b"/>
            <a:pathLst>
              <a:path w="681989" h="680085">
                <a:moveTo>
                  <a:pt x="447278" y="0"/>
                </a:moveTo>
                <a:lnTo>
                  <a:pt x="402478" y="4279"/>
                </a:lnTo>
                <a:lnTo>
                  <a:pt x="359011" y="17118"/>
                </a:lnTo>
                <a:lnTo>
                  <a:pt x="318213" y="38517"/>
                </a:lnTo>
                <a:lnTo>
                  <a:pt x="281416" y="68475"/>
                </a:lnTo>
                <a:lnTo>
                  <a:pt x="68703" y="280450"/>
                </a:lnTo>
                <a:lnTo>
                  <a:pt x="38645" y="317125"/>
                </a:lnTo>
                <a:lnTo>
                  <a:pt x="17175" y="357786"/>
                </a:lnTo>
                <a:lnTo>
                  <a:pt x="4293" y="401105"/>
                </a:lnTo>
                <a:lnTo>
                  <a:pt x="0" y="445754"/>
                </a:lnTo>
                <a:lnTo>
                  <a:pt x="4293" y="490402"/>
                </a:lnTo>
                <a:lnTo>
                  <a:pt x="17175" y="533721"/>
                </a:lnTo>
                <a:lnTo>
                  <a:pt x="38645" y="574383"/>
                </a:lnTo>
                <a:lnTo>
                  <a:pt x="68703" y="611057"/>
                </a:lnTo>
                <a:lnTo>
                  <a:pt x="105501" y="641011"/>
                </a:lnTo>
                <a:lnTo>
                  <a:pt x="146301" y="662406"/>
                </a:lnTo>
                <a:lnTo>
                  <a:pt x="189769" y="675243"/>
                </a:lnTo>
                <a:lnTo>
                  <a:pt x="234570" y="679523"/>
                </a:lnTo>
                <a:lnTo>
                  <a:pt x="279371" y="675243"/>
                </a:lnTo>
                <a:lnTo>
                  <a:pt x="322837" y="662406"/>
                </a:lnTo>
                <a:lnTo>
                  <a:pt x="363634" y="641011"/>
                </a:lnTo>
                <a:lnTo>
                  <a:pt x="400427" y="611057"/>
                </a:lnTo>
                <a:lnTo>
                  <a:pt x="613140" y="399068"/>
                </a:lnTo>
                <a:lnTo>
                  <a:pt x="643198" y="362394"/>
                </a:lnTo>
                <a:lnTo>
                  <a:pt x="664667" y="321733"/>
                </a:lnTo>
                <a:lnTo>
                  <a:pt x="677549" y="278414"/>
                </a:lnTo>
                <a:lnTo>
                  <a:pt x="681843" y="233767"/>
                </a:lnTo>
                <a:lnTo>
                  <a:pt x="677549" y="189120"/>
                </a:lnTo>
                <a:lnTo>
                  <a:pt x="664667" y="145803"/>
                </a:lnTo>
                <a:lnTo>
                  <a:pt x="643198" y="105145"/>
                </a:lnTo>
                <a:lnTo>
                  <a:pt x="613140" y="68475"/>
                </a:lnTo>
                <a:lnTo>
                  <a:pt x="576342" y="38517"/>
                </a:lnTo>
                <a:lnTo>
                  <a:pt x="535544" y="17118"/>
                </a:lnTo>
                <a:lnTo>
                  <a:pt x="492078" y="4279"/>
                </a:lnTo>
                <a:lnTo>
                  <a:pt x="447278" y="0"/>
                </a:lnTo>
                <a:close/>
              </a:path>
            </a:pathLst>
          </a:custGeom>
          <a:solidFill>
            <a:srgbClr val="6EC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61999" y="612005"/>
            <a:ext cx="998982" cy="233680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8104121" y="2751928"/>
            <a:ext cx="122682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90" dirty="0">
                <a:solidFill>
                  <a:srgbClr val="8B56A3"/>
                </a:solidFill>
              </a:rPr>
              <a:t>A</a:t>
            </a:r>
            <a:r>
              <a:rPr sz="2650" spc="35" dirty="0">
                <a:solidFill>
                  <a:srgbClr val="8B56A3"/>
                </a:solidFill>
              </a:rPr>
              <a:t>ula</a:t>
            </a:r>
            <a:r>
              <a:rPr sz="2650" spc="-225" dirty="0">
                <a:solidFill>
                  <a:srgbClr val="8B56A3"/>
                </a:solidFill>
              </a:rPr>
              <a:t> </a:t>
            </a:r>
            <a:r>
              <a:rPr sz="2650" spc="-320" dirty="0">
                <a:solidFill>
                  <a:srgbClr val="8B56A3"/>
                </a:solidFill>
              </a:rPr>
              <a:t>10</a:t>
            </a:r>
            <a:endParaRPr sz="2650"/>
          </a:p>
        </p:txBody>
      </p:sp>
      <p:grpSp>
        <p:nvGrpSpPr>
          <p:cNvPr id="26" name="object 26"/>
          <p:cNvGrpSpPr/>
          <p:nvPr/>
        </p:nvGrpSpPr>
        <p:grpSpPr>
          <a:xfrm>
            <a:off x="7587005" y="0"/>
            <a:ext cx="3110230" cy="3252470"/>
            <a:chOff x="7587005" y="0"/>
            <a:chExt cx="3110230" cy="3252470"/>
          </a:xfrm>
        </p:grpSpPr>
        <p:sp>
          <p:nvSpPr>
            <p:cNvPr id="27" name="object 27"/>
            <p:cNvSpPr/>
            <p:nvPr/>
          </p:nvSpPr>
          <p:spPr>
            <a:xfrm>
              <a:off x="7593355" y="2724085"/>
              <a:ext cx="2259330" cy="517525"/>
            </a:xfrm>
            <a:custGeom>
              <a:avLst/>
              <a:gdLst/>
              <a:ahLst/>
              <a:cxnLst/>
              <a:rect l="l" t="t" r="r" b="b"/>
              <a:pathLst>
                <a:path w="2259329" h="517525">
                  <a:moveTo>
                    <a:pt x="258470" y="0"/>
                  </a:moveTo>
                  <a:lnTo>
                    <a:pt x="212010" y="4164"/>
                  </a:lnTo>
                  <a:lnTo>
                    <a:pt x="168282" y="16170"/>
                  </a:lnTo>
                  <a:lnTo>
                    <a:pt x="128015" y="35289"/>
                  </a:lnTo>
                  <a:lnTo>
                    <a:pt x="91941" y="60789"/>
                  </a:lnTo>
                  <a:lnTo>
                    <a:pt x="60789" y="91941"/>
                  </a:lnTo>
                  <a:lnTo>
                    <a:pt x="35289" y="128016"/>
                  </a:lnTo>
                  <a:lnTo>
                    <a:pt x="16170" y="168282"/>
                  </a:lnTo>
                  <a:lnTo>
                    <a:pt x="4164" y="212010"/>
                  </a:lnTo>
                  <a:lnTo>
                    <a:pt x="0" y="258470"/>
                  </a:lnTo>
                  <a:lnTo>
                    <a:pt x="4164" y="304934"/>
                  </a:lnTo>
                  <a:lnTo>
                    <a:pt x="16170" y="348665"/>
                  </a:lnTo>
                  <a:lnTo>
                    <a:pt x="35289" y="388933"/>
                  </a:lnTo>
                  <a:lnTo>
                    <a:pt x="60789" y="425009"/>
                  </a:lnTo>
                  <a:lnTo>
                    <a:pt x="91941" y="456162"/>
                  </a:lnTo>
                  <a:lnTo>
                    <a:pt x="128015" y="481663"/>
                  </a:lnTo>
                  <a:lnTo>
                    <a:pt x="168282" y="500782"/>
                  </a:lnTo>
                  <a:lnTo>
                    <a:pt x="212010" y="512789"/>
                  </a:lnTo>
                  <a:lnTo>
                    <a:pt x="258470" y="516953"/>
                  </a:lnTo>
                  <a:lnTo>
                    <a:pt x="2000745" y="516953"/>
                  </a:lnTo>
                  <a:lnTo>
                    <a:pt x="2047205" y="512789"/>
                  </a:lnTo>
                  <a:lnTo>
                    <a:pt x="2090933" y="500782"/>
                  </a:lnTo>
                  <a:lnTo>
                    <a:pt x="2131199" y="481663"/>
                  </a:lnTo>
                  <a:lnTo>
                    <a:pt x="2167273" y="456162"/>
                  </a:lnTo>
                  <a:lnTo>
                    <a:pt x="2198426" y="425009"/>
                  </a:lnTo>
                  <a:lnTo>
                    <a:pt x="2223926" y="388933"/>
                  </a:lnTo>
                  <a:lnTo>
                    <a:pt x="2243044" y="348665"/>
                  </a:lnTo>
                  <a:lnTo>
                    <a:pt x="2255051" y="304934"/>
                  </a:lnTo>
                  <a:lnTo>
                    <a:pt x="2259215" y="258470"/>
                  </a:lnTo>
                  <a:lnTo>
                    <a:pt x="2255051" y="212010"/>
                  </a:lnTo>
                  <a:lnTo>
                    <a:pt x="2243044" y="168282"/>
                  </a:lnTo>
                  <a:lnTo>
                    <a:pt x="2223926" y="128016"/>
                  </a:lnTo>
                  <a:lnTo>
                    <a:pt x="2198426" y="91941"/>
                  </a:lnTo>
                  <a:lnTo>
                    <a:pt x="2167273" y="60789"/>
                  </a:lnTo>
                  <a:lnTo>
                    <a:pt x="2131199" y="35289"/>
                  </a:lnTo>
                  <a:lnTo>
                    <a:pt x="2090933" y="16170"/>
                  </a:lnTo>
                  <a:lnTo>
                    <a:pt x="2047205" y="4164"/>
                  </a:lnTo>
                  <a:lnTo>
                    <a:pt x="2000745" y="0"/>
                  </a:lnTo>
                  <a:lnTo>
                    <a:pt x="258470" y="0"/>
                  </a:lnTo>
                  <a:close/>
                </a:path>
              </a:pathLst>
            </a:custGeom>
            <a:ln w="12699">
              <a:solidFill>
                <a:srgbClr val="8B56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61490" y="2117228"/>
              <a:ext cx="76428" cy="7642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584760" y="0"/>
              <a:ext cx="1107440" cy="3091180"/>
            </a:xfrm>
            <a:custGeom>
              <a:avLst/>
              <a:gdLst/>
              <a:ahLst/>
              <a:cxnLst/>
              <a:rect l="l" t="t" r="r" b="b"/>
              <a:pathLst>
                <a:path w="1107440" h="3091180">
                  <a:moveTo>
                    <a:pt x="1107241" y="3035690"/>
                  </a:moveTo>
                  <a:lnTo>
                    <a:pt x="821647" y="3091178"/>
                  </a:lnTo>
                  <a:lnTo>
                    <a:pt x="135002" y="3058383"/>
                  </a:lnTo>
                  <a:lnTo>
                    <a:pt x="138561" y="2575700"/>
                  </a:lnTo>
                  <a:lnTo>
                    <a:pt x="674687" y="1524174"/>
                  </a:lnTo>
                  <a:lnTo>
                    <a:pt x="698796" y="1479308"/>
                  </a:lnTo>
                  <a:lnTo>
                    <a:pt x="721558" y="1435650"/>
                  </a:lnTo>
                  <a:lnTo>
                    <a:pt x="742997" y="1393180"/>
                  </a:lnTo>
                  <a:lnTo>
                    <a:pt x="763134" y="1351881"/>
                  </a:lnTo>
                  <a:lnTo>
                    <a:pt x="781991" y="1311736"/>
                  </a:lnTo>
                  <a:lnTo>
                    <a:pt x="799591" y="1272725"/>
                  </a:lnTo>
                  <a:lnTo>
                    <a:pt x="815955" y="1234831"/>
                  </a:lnTo>
                  <a:lnTo>
                    <a:pt x="831106" y="1198036"/>
                  </a:lnTo>
                  <a:lnTo>
                    <a:pt x="845066" y="1162322"/>
                  </a:lnTo>
                  <a:lnTo>
                    <a:pt x="869501" y="1094065"/>
                  </a:lnTo>
                  <a:lnTo>
                    <a:pt x="889438" y="1029916"/>
                  </a:lnTo>
                  <a:lnTo>
                    <a:pt x="905052" y="969732"/>
                  </a:lnTo>
                  <a:lnTo>
                    <a:pt x="916521" y="913368"/>
                  </a:lnTo>
                  <a:lnTo>
                    <a:pt x="924023" y="860682"/>
                  </a:lnTo>
                  <a:lnTo>
                    <a:pt x="927734" y="811528"/>
                  </a:lnTo>
                  <a:lnTo>
                    <a:pt x="928223" y="788231"/>
                  </a:lnTo>
                  <a:lnTo>
                    <a:pt x="927831" y="765764"/>
                  </a:lnTo>
                  <a:lnTo>
                    <a:pt x="924492" y="723245"/>
                  </a:lnTo>
                  <a:lnTo>
                    <a:pt x="917893" y="683827"/>
                  </a:lnTo>
                  <a:lnTo>
                    <a:pt x="902269" y="630202"/>
                  </a:lnTo>
                  <a:lnTo>
                    <a:pt x="880308" y="582747"/>
                  </a:lnTo>
                  <a:lnTo>
                    <a:pt x="852605" y="540975"/>
                  </a:lnTo>
                  <a:lnTo>
                    <a:pt x="819759" y="504403"/>
                  </a:lnTo>
                  <a:lnTo>
                    <a:pt x="782366" y="472545"/>
                  </a:lnTo>
                  <a:lnTo>
                    <a:pt x="741026" y="444915"/>
                  </a:lnTo>
                  <a:lnTo>
                    <a:pt x="696334" y="421027"/>
                  </a:lnTo>
                  <a:lnTo>
                    <a:pt x="648889" y="400397"/>
                  </a:lnTo>
                  <a:lnTo>
                    <a:pt x="599287" y="382540"/>
                  </a:lnTo>
                  <a:lnTo>
                    <a:pt x="548128" y="366969"/>
                  </a:lnTo>
                  <a:lnTo>
                    <a:pt x="496007" y="353200"/>
                  </a:lnTo>
                  <a:lnTo>
                    <a:pt x="443522" y="340747"/>
                  </a:lnTo>
                  <a:lnTo>
                    <a:pt x="391272" y="329124"/>
                  </a:lnTo>
                  <a:lnTo>
                    <a:pt x="374010" y="325351"/>
                  </a:lnTo>
                  <a:lnTo>
                    <a:pt x="356863" y="321598"/>
                  </a:lnTo>
                  <a:lnTo>
                    <a:pt x="306330" y="310282"/>
                  </a:lnTo>
                  <a:lnTo>
                    <a:pt x="257625" y="298502"/>
                  </a:lnTo>
                  <a:lnTo>
                    <a:pt x="211344" y="285774"/>
                  </a:lnTo>
                  <a:lnTo>
                    <a:pt x="168085" y="271611"/>
                  </a:lnTo>
                  <a:lnTo>
                    <a:pt x="128446" y="255528"/>
                  </a:lnTo>
                  <a:lnTo>
                    <a:pt x="93025" y="237041"/>
                  </a:lnTo>
                  <a:lnTo>
                    <a:pt x="53389" y="207811"/>
                  </a:lnTo>
                  <a:lnTo>
                    <a:pt x="23728" y="172293"/>
                  </a:lnTo>
                  <a:lnTo>
                    <a:pt x="5460" y="129336"/>
                  </a:lnTo>
                  <a:lnTo>
                    <a:pt x="86" y="91543"/>
                  </a:lnTo>
                  <a:lnTo>
                    <a:pt x="0" y="77788"/>
                  </a:lnTo>
                  <a:lnTo>
                    <a:pt x="802" y="63425"/>
                  </a:lnTo>
                  <a:lnTo>
                    <a:pt x="2515" y="48434"/>
                  </a:lnTo>
                  <a:lnTo>
                    <a:pt x="5162" y="32799"/>
                  </a:lnTo>
                  <a:lnTo>
                    <a:pt x="8764" y="16501"/>
                  </a:lnTo>
                  <a:lnTo>
                    <a:pt x="13215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603431" y="0"/>
              <a:ext cx="1089025" cy="3072130"/>
            </a:xfrm>
            <a:custGeom>
              <a:avLst/>
              <a:gdLst/>
              <a:ahLst/>
              <a:cxnLst/>
              <a:rect l="l" t="t" r="r" b="b"/>
              <a:pathLst>
                <a:path w="1089025" h="3072130">
                  <a:moveTo>
                    <a:pt x="1088571" y="3024863"/>
                  </a:moveTo>
                  <a:lnTo>
                    <a:pt x="838195" y="3071787"/>
                  </a:lnTo>
                  <a:lnTo>
                    <a:pt x="159003" y="3033039"/>
                  </a:lnTo>
                  <a:lnTo>
                    <a:pt x="163323" y="2550721"/>
                  </a:lnTo>
                  <a:lnTo>
                    <a:pt x="695414" y="1504588"/>
                  </a:lnTo>
                  <a:lnTo>
                    <a:pt x="719332" y="1459963"/>
                  </a:lnTo>
                  <a:lnTo>
                    <a:pt x="741904" y="1416531"/>
                  </a:lnTo>
                  <a:lnTo>
                    <a:pt x="763153" y="1374274"/>
                  </a:lnTo>
                  <a:lnTo>
                    <a:pt x="783101" y="1333175"/>
                  </a:lnTo>
                  <a:lnTo>
                    <a:pt x="801770" y="1293215"/>
                  </a:lnTo>
                  <a:lnTo>
                    <a:pt x="819182" y="1254377"/>
                  </a:lnTo>
                  <a:lnTo>
                    <a:pt x="835360" y="1216643"/>
                  </a:lnTo>
                  <a:lnTo>
                    <a:pt x="850324" y="1179995"/>
                  </a:lnTo>
                  <a:lnTo>
                    <a:pt x="864098" y="1144416"/>
                  </a:lnTo>
                  <a:lnTo>
                    <a:pt x="888163" y="1076390"/>
                  </a:lnTo>
                  <a:lnTo>
                    <a:pt x="907731" y="1012425"/>
                  </a:lnTo>
                  <a:lnTo>
                    <a:pt x="922978" y="952376"/>
                  </a:lnTo>
                  <a:lnTo>
                    <a:pt x="934082" y="896101"/>
                  </a:lnTo>
                  <a:lnTo>
                    <a:pt x="941219" y="843459"/>
                  </a:lnTo>
                  <a:lnTo>
                    <a:pt x="944566" y="794306"/>
                  </a:lnTo>
                  <a:lnTo>
                    <a:pt x="944874" y="770993"/>
                  </a:lnTo>
                  <a:lnTo>
                    <a:pt x="944301" y="748499"/>
                  </a:lnTo>
                  <a:lnTo>
                    <a:pt x="940598" y="705897"/>
                  </a:lnTo>
                  <a:lnTo>
                    <a:pt x="933637" y="666356"/>
                  </a:lnTo>
                  <a:lnTo>
                    <a:pt x="917469" y="612473"/>
                  </a:lnTo>
                  <a:lnTo>
                    <a:pt x="894962" y="564678"/>
                  </a:lnTo>
                  <a:lnTo>
                    <a:pt x="866712" y="522488"/>
                  </a:lnTo>
                  <a:lnTo>
                    <a:pt x="833317" y="485423"/>
                  </a:lnTo>
                  <a:lnTo>
                    <a:pt x="795372" y="453001"/>
                  </a:lnTo>
                  <a:lnTo>
                    <a:pt x="753474" y="424741"/>
                  </a:lnTo>
                  <a:lnTo>
                    <a:pt x="708220" y="400163"/>
                  </a:lnTo>
                  <a:lnTo>
                    <a:pt x="660207" y="378785"/>
                  </a:lnTo>
                  <a:lnTo>
                    <a:pt x="610031" y="360125"/>
                  </a:lnTo>
                  <a:lnTo>
                    <a:pt x="558289" y="343704"/>
                  </a:lnTo>
                  <a:lnTo>
                    <a:pt x="505578" y="329040"/>
                  </a:lnTo>
                  <a:lnTo>
                    <a:pt x="452494" y="315651"/>
                  </a:lnTo>
                  <a:lnTo>
                    <a:pt x="399635" y="303057"/>
                  </a:lnTo>
                  <a:lnTo>
                    <a:pt x="382168" y="298952"/>
                  </a:lnTo>
                  <a:lnTo>
                    <a:pt x="364814" y="294864"/>
                  </a:lnTo>
                  <a:lnTo>
                    <a:pt x="313655" y="282525"/>
                  </a:lnTo>
                  <a:lnTo>
                    <a:pt x="264310" y="269697"/>
                  </a:lnTo>
                  <a:lnTo>
                    <a:pt x="217377" y="255900"/>
                  </a:lnTo>
                  <a:lnTo>
                    <a:pt x="173453" y="240652"/>
                  </a:lnTo>
                  <a:lnTo>
                    <a:pt x="133135" y="223473"/>
                  </a:lnTo>
                  <a:lnTo>
                    <a:pt x="97018" y="203880"/>
                  </a:lnTo>
                  <a:lnTo>
                    <a:pt x="65701" y="181394"/>
                  </a:lnTo>
                  <a:lnTo>
                    <a:pt x="32440" y="146079"/>
                  </a:lnTo>
                  <a:lnTo>
                    <a:pt x="10185" y="103623"/>
                  </a:lnTo>
                  <a:lnTo>
                    <a:pt x="1568" y="66409"/>
                  </a:lnTo>
                  <a:lnTo>
                    <a:pt x="0" y="38774"/>
                  </a:lnTo>
                  <a:lnTo>
                    <a:pt x="534" y="24056"/>
                  </a:lnTo>
                  <a:lnTo>
                    <a:pt x="1978" y="8713"/>
                  </a:lnTo>
                  <a:lnTo>
                    <a:pt x="3272" y="0"/>
                  </a:lnTo>
                </a:path>
              </a:pathLst>
            </a:custGeom>
            <a:ln w="9524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622149" y="0"/>
              <a:ext cx="1069975" cy="3052445"/>
            </a:xfrm>
            <a:custGeom>
              <a:avLst/>
              <a:gdLst/>
              <a:ahLst/>
              <a:cxnLst/>
              <a:rect l="l" t="t" r="r" b="b"/>
              <a:pathLst>
                <a:path w="1069975" h="3052445">
                  <a:moveTo>
                    <a:pt x="1069852" y="3013588"/>
                  </a:moveTo>
                  <a:lnTo>
                    <a:pt x="854693" y="3052402"/>
                  </a:lnTo>
                  <a:lnTo>
                    <a:pt x="182953" y="3007703"/>
                  </a:lnTo>
                  <a:lnTo>
                    <a:pt x="188034" y="2525748"/>
                  </a:lnTo>
                  <a:lnTo>
                    <a:pt x="716091" y="1485000"/>
                  </a:lnTo>
                  <a:lnTo>
                    <a:pt x="740010" y="1440251"/>
                  </a:lnTo>
                  <a:lnTo>
                    <a:pt x="762561" y="1396700"/>
                  </a:lnTo>
                  <a:lnTo>
                    <a:pt x="783768" y="1354330"/>
                  </a:lnTo>
                  <a:lnTo>
                    <a:pt x="803654" y="1313122"/>
                  </a:lnTo>
                  <a:lnTo>
                    <a:pt x="822240" y="1273059"/>
                  </a:lnTo>
                  <a:lnTo>
                    <a:pt x="839550" y="1234123"/>
                  </a:lnTo>
                  <a:lnTo>
                    <a:pt x="855607" y="1196295"/>
                  </a:lnTo>
                  <a:lnTo>
                    <a:pt x="870432" y="1159557"/>
                  </a:lnTo>
                  <a:lnTo>
                    <a:pt x="884050" y="1123892"/>
                  </a:lnTo>
                  <a:lnTo>
                    <a:pt x="907749" y="1055704"/>
                  </a:lnTo>
                  <a:lnTo>
                    <a:pt x="926886" y="991588"/>
                  </a:lnTo>
                  <a:lnTo>
                    <a:pt x="941642" y="931399"/>
                  </a:lnTo>
                  <a:lnTo>
                    <a:pt x="952197" y="874991"/>
                  </a:lnTo>
                  <a:lnTo>
                    <a:pt x="958733" y="822219"/>
                  </a:lnTo>
                  <a:lnTo>
                    <a:pt x="961432" y="772940"/>
                  </a:lnTo>
                  <a:lnTo>
                    <a:pt x="961398" y="749564"/>
                  </a:lnTo>
                  <a:lnTo>
                    <a:pt x="958678" y="705251"/>
                  </a:lnTo>
                  <a:lnTo>
                    <a:pt x="952572" y="664067"/>
                  </a:lnTo>
                  <a:lnTo>
                    <a:pt x="943262" y="625868"/>
                  </a:lnTo>
                  <a:lnTo>
                    <a:pt x="923684" y="573849"/>
                  </a:lnTo>
                  <a:lnTo>
                    <a:pt x="897913" y="527731"/>
                  </a:lnTo>
                  <a:lnTo>
                    <a:pt x="866561" y="487026"/>
                  </a:lnTo>
                  <a:lnTo>
                    <a:pt x="830239" y="451243"/>
                  </a:lnTo>
                  <a:lnTo>
                    <a:pt x="789556" y="419895"/>
                  </a:lnTo>
                  <a:lnTo>
                    <a:pt x="745125" y="392493"/>
                  </a:lnTo>
                  <a:lnTo>
                    <a:pt x="697556" y="368546"/>
                  </a:lnTo>
                  <a:lnTo>
                    <a:pt x="647460" y="347568"/>
                  </a:lnTo>
                  <a:lnTo>
                    <a:pt x="595449" y="329068"/>
                  </a:lnTo>
                  <a:lnTo>
                    <a:pt x="542132" y="312558"/>
                  </a:lnTo>
                  <a:lnTo>
                    <a:pt x="488120" y="297550"/>
                  </a:lnTo>
                  <a:lnTo>
                    <a:pt x="434026" y="283553"/>
                  </a:lnTo>
                  <a:lnTo>
                    <a:pt x="398218" y="274542"/>
                  </a:lnTo>
                  <a:lnTo>
                    <a:pt x="380459" y="270079"/>
                  </a:lnTo>
                  <a:lnTo>
                    <a:pt x="328031" y="256640"/>
                  </a:lnTo>
                  <a:lnTo>
                    <a:pt x="277352" y="242746"/>
                  </a:lnTo>
                  <a:lnTo>
                    <a:pt x="229033" y="227908"/>
                  </a:lnTo>
                  <a:lnTo>
                    <a:pt x="183686" y="211638"/>
                  </a:lnTo>
                  <a:lnTo>
                    <a:pt x="141920" y="193447"/>
                  </a:lnTo>
                  <a:lnTo>
                    <a:pt x="104348" y="172845"/>
                  </a:lnTo>
                  <a:lnTo>
                    <a:pt x="71580" y="149345"/>
                  </a:lnTo>
                  <a:lnTo>
                    <a:pt x="44226" y="122456"/>
                  </a:lnTo>
                  <a:lnTo>
                    <a:pt x="17234" y="80490"/>
                  </a:lnTo>
                  <a:lnTo>
                    <a:pt x="4891" y="43794"/>
                  </a:lnTo>
                  <a:lnTo>
                    <a:pt x="0" y="2082"/>
                  </a:lnTo>
                  <a:lnTo>
                    <a:pt x="18" y="0"/>
                  </a:lnTo>
                </a:path>
              </a:pathLst>
            </a:custGeom>
            <a:ln w="9524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645361" y="0"/>
              <a:ext cx="1047115" cy="3033395"/>
            </a:xfrm>
            <a:custGeom>
              <a:avLst/>
              <a:gdLst/>
              <a:ahLst/>
              <a:cxnLst/>
              <a:rect l="l" t="t" r="r" b="b"/>
              <a:pathLst>
                <a:path w="1047115" h="3033395">
                  <a:moveTo>
                    <a:pt x="1046641" y="3001840"/>
                  </a:moveTo>
                  <a:lnTo>
                    <a:pt x="866699" y="3033009"/>
                  </a:lnTo>
                  <a:lnTo>
                    <a:pt x="202413" y="2982358"/>
                  </a:lnTo>
                  <a:lnTo>
                    <a:pt x="208259" y="2500768"/>
                  </a:lnTo>
                  <a:lnTo>
                    <a:pt x="732289" y="1465413"/>
                  </a:lnTo>
                  <a:lnTo>
                    <a:pt x="756014" y="1420906"/>
                  </a:lnTo>
                  <a:lnTo>
                    <a:pt x="778373" y="1377584"/>
                  </a:lnTo>
                  <a:lnTo>
                    <a:pt x="799389" y="1335428"/>
                  </a:lnTo>
                  <a:lnTo>
                    <a:pt x="819084" y="1294422"/>
                  </a:lnTo>
                  <a:lnTo>
                    <a:pt x="837480" y="1254546"/>
                  </a:lnTo>
                  <a:lnTo>
                    <a:pt x="854601" y="1215784"/>
                  </a:lnTo>
                  <a:lnTo>
                    <a:pt x="870469" y="1178117"/>
                  </a:lnTo>
                  <a:lnTo>
                    <a:pt x="885106" y="1141527"/>
                  </a:lnTo>
                  <a:lnTo>
                    <a:pt x="910780" y="1071507"/>
                  </a:lnTo>
                  <a:lnTo>
                    <a:pt x="931803" y="1005581"/>
                  </a:lnTo>
                  <a:lnTo>
                    <a:pt x="948355" y="943604"/>
                  </a:lnTo>
                  <a:lnTo>
                    <a:pt x="960619" y="885434"/>
                  </a:lnTo>
                  <a:lnTo>
                    <a:pt x="968774" y="830926"/>
                  </a:lnTo>
                  <a:lnTo>
                    <a:pt x="973001" y="779938"/>
                  </a:lnTo>
                  <a:lnTo>
                    <a:pt x="973698" y="755719"/>
                  </a:lnTo>
                  <a:lnTo>
                    <a:pt x="973481" y="732325"/>
                  </a:lnTo>
                  <a:lnTo>
                    <a:pt x="970395" y="687944"/>
                  </a:lnTo>
                  <a:lnTo>
                    <a:pt x="963923" y="646652"/>
                  </a:lnTo>
                  <a:lnTo>
                    <a:pt x="954247" y="608305"/>
                  </a:lnTo>
                  <a:lnTo>
                    <a:pt x="934120" y="555992"/>
                  </a:lnTo>
                  <a:lnTo>
                    <a:pt x="907799" y="509497"/>
                  </a:lnTo>
                  <a:lnTo>
                    <a:pt x="875894" y="468336"/>
                  </a:lnTo>
                  <a:lnTo>
                    <a:pt x="839016" y="432025"/>
                  </a:lnTo>
                  <a:lnTo>
                    <a:pt x="797774" y="400079"/>
                  </a:lnTo>
                  <a:lnTo>
                    <a:pt x="752779" y="372012"/>
                  </a:lnTo>
                  <a:lnTo>
                    <a:pt x="704640" y="347342"/>
                  </a:lnTo>
                  <a:lnTo>
                    <a:pt x="653969" y="325583"/>
                  </a:lnTo>
                  <a:lnTo>
                    <a:pt x="601374" y="306250"/>
                  </a:lnTo>
                  <a:lnTo>
                    <a:pt x="547466" y="288860"/>
                  </a:lnTo>
                  <a:lnTo>
                    <a:pt x="492856" y="272927"/>
                  </a:lnTo>
                  <a:lnTo>
                    <a:pt x="438152" y="257968"/>
                  </a:lnTo>
                  <a:lnTo>
                    <a:pt x="401933" y="248296"/>
                  </a:lnTo>
                  <a:lnTo>
                    <a:pt x="383966" y="243496"/>
                  </a:lnTo>
                  <a:lnTo>
                    <a:pt x="330907" y="229029"/>
                  </a:lnTo>
                  <a:lnTo>
                    <a:pt x="279585" y="214081"/>
                  </a:lnTo>
                  <a:lnTo>
                    <a:pt x="230611" y="198168"/>
                  </a:lnTo>
                  <a:lnTo>
                    <a:pt x="184594" y="180806"/>
                  </a:lnTo>
                  <a:lnTo>
                    <a:pt x="142145" y="161509"/>
                  </a:lnTo>
                  <a:lnTo>
                    <a:pt x="103874" y="139794"/>
                  </a:lnTo>
                  <a:lnTo>
                    <a:pt x="70390" y="115175"/>
                  </a:lnTo>
                  <a:lnTo>
                    <a:pt x="42305" y="87168"/>
                  </a:lnTo>
                  <a:lnTo>
                    <a:pt x="20227" y="55289"/>
                  </a:lnTo>
                  <a:lnTo>
                    <a:pt x="4767" y="19053"/>
                  </a:lnTo>
                  <a:lnTo>
                    <a:pt x="1190" y="592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676925" y="0"/>
              <a:ext cx="1015365" cy="3013710"/>
            </a:xfrm>
            <a:custGeom>
              <a:avLst/>
              <a:gdLst/>
              <a:ahLst/>
              <a:cxnLst/>
              <a:rect l="l" t="t" r="r" b="b"/>
              <a:pathLst>
                <a:path w="1015365" h="3013710">
                  <a:moveTo>
                    <a:pt x="1015076" y="2989611"/>
                  </a:moveTo>
                  <a:lnTo>
                    <a:pt x="870353" y="3013618"/>
                  </a:lnTo>
                  <a:lnTo>
                    <a:pt x="213521" y="2957015"/>
                  </a:lnTo>
                  <a:lnTo>
                    <a:pt x="220128" y="2475789"/>
                  </a:lnTo>
                  <a:lnTo>
                    <a:pt x="740123" y="1445827"/>
                  </a:lnTo>
                  <a:lnTo>
                    <a:pt x="763655" y="1401562"/>
                  </a:lnTo>
                  <a:lnTo>
                    <a:pt x="785822" y="1358468"/>
                  </a:lnTo>
                  <a:lnTo>
                    <a:pt x="806646" y="1316527"/>
                  </a:lnTo>
                  <a:lnTo>
                    <a:pt x="826150" y="1275721"/>
                  </a:lnTo>
                  <a:lnTo>
                    <a:pt x="844357" y="1236033"/>
                  </a:lnTo>
                  <a:lnTo>
                    <a:pt x="861288" y="1197445"/>
                  </a:lnTo>
                  <a:lnTo>
                    <a:pt x="876967" y="1159938"/>
                  </a:lnTo>
                  <a:lnTo>
                    <a:pt x="891416" y="1123496"/>
                  </a:lnTo>
                  <a:lnTo>
                    <a:pt x="916715" y="1053733"/>
                  </a:lnTo>
                  <a:lnTo>
                    <a:pt x="937365" y="988013"/>
                  </a:lnTo>
                  <a:lnTo>
                    <a:pt x="953546" y="926194"/>
                  </a:lnTo>
                  <a:lnTo>
                    <a:pt x="965440" y="868134"/>
                  </a:lnTo>
                  <a:lnTo>
                    <a:pt x="973227" y="813690"/>
                  </a:lnTo>
                  <a:lnTo>
                    <a:pt x="977086" y="762720"/>
                  </a:lnTo>
                  <a:lnTo>
                    <a:pt x="977600" y="738494"/>
                  </a:lnTo>
                  <a:lnTo>
                    <a:pt x="977200" y="715083"/>
                  </a:lnTo>
                  <a:lnTo>
                    <a:pt x="973748" y="670635"/>
                  </a:lnTo>
                  <a:lnTo>
                    <a:pt x="966911" y="629234"/>
                  </a:lnTo>
                  <a:lnTo>
                    <a:pt x="956869" y="590738"/>
                  </a:lnTo>
                  <a:lnTo>
                    <a:pt x="936192" y="538130"/>
                  </a:lnTo>
                  <a:lnTo>
                    <a:pt x="909321" y="491259"/>
                  </a:lnTo>
                  <a:lnTo>
                    <a:pt x="876863" y="449643"/>
                  </a:lnTo>
                  <a:lnTo>
                    <a:pt x="839429" y="412802"/>
                  </a:lnTo>
                  <a:lnTo>
                    <a:pt x="797628" y="380257"/>
                  </a:lnTo>
                  <a:lnTo>
                    <a:pt x="752069" y="351528"/>
                  </a:lnTo>
                  <a:lnTo>
                    <a:pt x="703361" y="326133"/>
                  </a:lnTo>
                  <a:lnTo>
                    <a:pt x="652114" y="303593"/>
                  </a:lnTo>
                  <a:lnTo>
                    <a:pt x="598937" y="283428"/>
                  </a:lnTo>
                  <a:lnTo>
                    <a:pt x="562714" y="271067"/>
                  </a:lnTo>
                  <a:lnTo>
                    <a:pt x="526084" y="259405"/>
                  </a:lnTo>
                  <a:lnTo>
                    <a:pt x="489228" y="248301"/>
                  </a:lnTo>
                  <a:lnTo>
                    <a:pt x="452327" y="237612"/>
                  </a:lnTo>
                  <a:lnTo>
                    <a:pt x="415561" y="227196"/>
                  </a:lnTo>
                  <a:lnTo>
                    <a:pt x="397285" y="222046"/>
                  </a:lnTo>
                  <a:lnTo>
                    <a:pt x="379110" y="216911"/>
                  </a:lnTo>
                  <a:lnTo>
                    <a:pt x="325421" y="201416"/>
                  </a:lnTo>
                  <a:lnTo>
                    <a:pt x="273457" y="185415"/>
                  </a:lnTo>
                  <a:lnTo>
                    <a:pt x="223828" y="168427"/>
                  </a:lnTo>
                  <a:lnTo>
                    <a:pt x="177142" y="149972"/>
                  </a:lnTo>
                  <a:lnTo>
                    <a:pt x="134010" y="129570"/>
                  </a:lnTo>
                  <a:lnTo>
                    <a:pt x="95040" y="106741"/>
                  </a:lnTo>
                  <a:lnTo>
                    <a:pt x="60841" y="81004"/>
                  </a:lnTo>
                  <a:lnTo>
                    <a:pt x="32024" y="51879"/>
                  </a:lnTo>
                  <a:lnTo>
                    <a:pt x="9197" y="18887"/>
                  </a:lnTo>
                  <a:lnTo>
                    <a:pt x="3024" y="6947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717738" y="0"/>
              <a:ext cx="974725" cy="2994660"/>
            </a:xfrm>
            <a:custGeom>
              <a:avLst/>
              <a:gdLst/>
              <a:ahLst/>
              <a:cxnLst/>
              <a:rect l="l" t="t" r="r" b="b"/>
              <a:pathLst>
                <a:path w="974725" h="2994660">
                  <a:moveTo>
                    <a:pt x="974263" y="2976881"/>
                  </a:moveTo>
                  <a:lnTo>
                    <a:pt x="864759" y="2994225"/>
                  </a:lnTo>
                  <a:lnTo>
                    <a:pt x="215379" y="2931671"/>
                  </a:lnTo>
                  <a:lnTo>
                    <a:pt x="222747" y="2450814"/>
                  </a:lnTo>
                  <a:lnTo>
                    <a:pt x="738708" y="1426253"/>
                  </a:lnTo>
                  <a:lnTo>
                    <a:pt x="762237" y="1381864"/>
                  </a:lnTo>
                  <a:lnTo>
                    <a:pt x="784379" y="1338652"/>
                  </a:lnTo>
                  <a:lnTo>
                    <a:pt x="805157" y="1296599"/>
                  </a:lnTo>
                  <a:lnTo>
                    <a:pt x="824594" y="1255685"/>
                  </a:lnTo>
                  <a:lnTo>
                    <a:pt x="842713" y="1215894"/>
                  </a:lnTo>
                  <a:lnTo>
                    <a:pt x="859537" y="1177206"/>
                  </a:lnTo>
                  <a:lnTo>
                    <a:pt x="875089" y="1139605"/>
                  </a:lnTo>
                  <a:lnTo>
                    <a:pt x="889392" y="1103071"/>
                  </a:lnTo>
                  <a:lnTo>
                    <a:pt x="914345" y="1033134"/>
                  </a:lnTo>
                  <a:lnTo>
                    <a:pt x="934581" y="967253"/>
                  </a:lnTo>
                  <a:lnTo>
                    <a:pt x="950284" y="905281"/>
                  </a:lnTo>
                  <a:lnTo>
                    <a:pt x="961639" y="847074"/>
                  </a:lnTo>
                  <a:lnTo>
                    <a:pt x="968831" y="792488"/>
                  </a:lnTo>
                  <a:lnTo>
                    <a:pt x="972044" y="741379"/>
                  </a:lnTo>
                  <a:lnTo>
                    <a:pt x="972217" y="717082"/>
                  </a:lnTo>
                  <a:lnTo>
                    <a:pt x="971465" y="693601"/>
                  </a:lnTo>
                  <a:lnTo>
                    <a:pt x="967277" y="649010"/>
                  </a:lnTo>
                  <a:lnTo>
                    <a:pt x="959666" y="607461"/>
                  </a:lnTo>
                  <a:lnTo>
                    <a:pt x="948816" y="568811"/>
                  </a:lnTo>
                  <a:lnTo>
                    <a:pt x="934913" y="532914"/>
                  </a:lnTo>
                  <a:lnTo>
                    <a:pt x="908736" y="483914"/>
                  </a:lnTo>
                  <a:lnTo>
                    <a:pt x="876727" y="440296"/>
                  </a:lnTo>
                  <a:lnTo>
                    <a:pt x="839512" y="401572"/>
                  </a:lnTo>
                  <a:lnTo>
                    <a:pt x="797713" y="367253"/>
                  </a:lnTo>
                  <a:lnTo>
                    <a:pt x="751954" y="336852"/>
                  </a:lnTo>
                  <a:lnTo>
                    <a:pt x="702860" y="309882"/>
                  </a:lnTo>
                  <a:lnTo>
                    <a:pt x="651054" y="285853"/>
                  </a:lnTo>
                  <a:lnTo>
                    <a:pt x="615319" y="271227"/>
                  </a:lnTo>
                  <a:lnTo>
                    <a:pt x="578840" y="257548"/>
                  </a:lnTo>
                  <a:lnTo>
                    <a:pt x="541803" y="244670"/>
                  </a:lnTo>
                  <a:lnTo>
                    <a:pt x="504393" y="232449"/>
                  </a:lnTo>
                  <a:lnTo>
                    <a:pt x="466795" y="220740"/>
                  </a:lnTo>
                  <a:lnTo>
                    <a:pt x="429192" y="209399"/>
                  </a:lnTo>
                  <a:lnTo>
                    <a:pt x="391771" y="198281"/>
                  </a:lnTo>
                  <a:lnTo>
                    <a:pt x="373187" y="192761"/>
                  </a:lnTo>
                  <a:lnTo>
                    <a:pt x="336384" y="181707"/>
                  </a:lnTo>
                  <a:lnTo>
                    <a:pt x="282445" y="164822"/>
                  </a:lnTo>
                  <a:lnTo>
                    <a:pt x="230577" y="147137"/>
                  </a:lnTo>
                  <a:lnTo>
                    <a:pt x="181404" y="128166"/>
                  </a:lnTo>
                  <a:lnTo>
                    <a:pt x="135551" y="107420"/>
                  </a:lnTo>
                  <a:lnTo>
                    <a:pt x="93641" y="84412"/>
                  </a:lnTo>
                  <a:lnTo>
                    <a:pt x="56299" y="58652"/>
                  </a:lnTo>
                  <a:lnTo>
                    <a:pt x="24147" y="29654"/>
                  </a:lnTo>
                  <a:lnTo>
                    <a:pt x="5905" y="8281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68614" y="0"/>
              <a:ext cx="923925" cy="2974975"/>
            </a:xfrm>
            <a:custGeom>
              <a:avLst/>
              <a:gdLst/>
              <a:ahLst/>
              <a:cxnLst/>
              <a:rect l="l" t="t" r="r" b="b"/>
              <a:pathLst>
                <a:path w="923925" h="2974975">
                  <a:moveTo>
                    <a:pt x="923387" y="2963642"/>
                  </a:moveTo>
                  <a:lnTo>
                    <a:pt x="849099" y="2974840"/>
                  </a:lnTo>
                  <a:lnTo>
                    <a:pt x="207171" y="2906335"/>
                  </a:lnTo>
                  <a:lnTo>
                    <a:pt x="215301" y="2425841"/>
                  </a:lnTo>
                  <a:lnTo>
                    <a:pt x="727227" y="1406665"/>
                  </a:lnTo>
                  <a:lnTo>
                    <a:pt x="750562" y="1362521"/>
                  </a:lnTo>
                  <a:lnTo>
                    <a:pt x="772511" y="1319539"/>
                  </a:lnTo>
                  <a:lnTo>
                    <a:pt x="793096" y="1277702"/>
                  </a:lnTo>
                  <a:lnTo>
                    <a:pt x="812341" y="1236990"/>
                  </a:lnTo>
                  <a:lnTo>
                    <a:pt x="830268" y="1197387"/>
                  </a:lnTo>
                  <a:lnTo>
                    <a:pt x="846902" y="1158874"/>
                  </a:lnTo>
                  <a:lnTo>
                    <a:pt x="862264" y="1121434"/>
                  </a:lnTo>
                  <a:lnTo>
                    <a:pt x="876378" y="1085048"/>
                  </a:lnTo>
                  <a:lnTo>
                    <a:pt x="900953" y="1015368"/>
                  </a:lnTo>
                  <a:lnTo>
                    <a:pt x="920813" y="949693"/>
                  </a:lnTo>
                  <a:lnTo>
                    <a:pt x="923387" y="939867"/>
                  </a:lnTo>
                </a:path>
                <a:path w="923925" h="2974975">
                  <a:moveTo>
                    <a:pt x="923387" y="528282"/>
                  </a:moveTo>
                  <a:lnTo>
                    <a:pt x="900673" y="481612"/>
                  </a:lnTo>
                  <a:lnTo>
                    <a:pt x="869983" y="435840"/>
                  </a:lnTo>
                  <a:lnTo>
                    <a:pt x="833876" y="395047"/>
                  </a:lnTo>
                  <a:lnTo>
                    <a:pt x="792974" y="358749"/>
                  </a:lnTo>
                  <a:lnTo>
                    <a:pt x="747900" y="326463"/>
                  </a:lnTo>
                  <a:lnTo>
                    <a:pt x="699278" y="297705"/>
                  </a:lnTo>
                  <a:lnTo>
                    <a:pt x="665199" y="280255"/>
                  </a:lnTo>
                  <a:lnTo>
                    <a:pt x="630005" y="264014"/>
                  </a:lnTo>
                  <a:lnTo>
                    <a:pt x="593879" y="248841"/>
                  </a:lnTo>
                  <a:lnTo>
                    <a:pt x="557008" y="234591"/>
                  </a:lnTo>
                  <a:lnTo>
                    <a:pt x="519574" y="221121"/>
                  </a:lnTo>
                  <a:lnTo>
                    <a:pt x="481763" y="208288"/>
                  </a:lnTo>
                  <a:lnTo>
                    <a:pt x="443759" y="195949"/>
                  </a:lnTo>
                  <a:lnTo>
                    <a:pt x="405748" y="183961"/>
                  </a:lnTo>
                  <a:lnTo>
                    <a:pt x="367913" y="172180"/>
                  </a:lnTo>
                  <a:lnTo>
                    <a:pt x="349119" y="166322"/>
                  </a:lnTo>
                  <a:lnTo>
                    <a:pt x="311895" y="154583"/>
                  </a:lnTo>
                  <a:lnTo>
                    <a:pt x="275310" y="142693"/>
                  </a:lnTo>
                  <a:lnTo>
                    <a:pt x="222031" y="124262"/>
                  </a:lnTo>
                  <a:lnTo>
                    <a:pt x="171227" y="104686"/>
                  </a:lnTo>
                  <a:lnTo>
                    <a:pt x="123520" y="83480"/>
                  </a:lnTo>
                  <a:lnTo>
                    <a:pt x="79534" y="60163"/>
                  </a:lnTo>
                  <a:lnTo>
                    <a:pt x="39891" y="34250"/>
                  </a:lnTo>
                  <a:lnTo>
                    <a:pt x="5214" y="5257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829882" y="0"/>
              <a:ext cx="862330" cy="2955925"/>
            </a:xfrm>
            <a:custGeom>
              <a:avLst/>
              <a:gdLst/>
              <a:ahLst/>
              <a:cxnLst/>
              <a:rect l="l" t="t" r="r" b="b"/>
              <a:pathLst>
                <a:path w="862329" h="2955925">
                  <a:moveTo>
                    <a:pt x="862119" y="2949865"/>
                  </a:moveTo>
                  <a:lnTo>
                    <a:pt x="823051" y="2955448"/>
                  </a:lnTo>
                  <a:lnTo>
                    <a:pt x="188577" y="2880990"/>
                  </a:lnTo>
                  <a:lnTo>
                    <a:pt x="197471" y="2400861"/>
                  </a:lnTo>
                  <a:lnTo>
                    <a:pt x="705370" y="1387078"/>
                  </a:lnTo>
                  <a:lnTo>
                    <a:pt x="728510" y="1343179"/>
                  </a:lnTo>
                  <a:lnTo>
                    <a:pt x="750265" y="1300426"/>
                  </a:lnTo>
                  <a:lnTo>
                    <a:pt x="770657" y="1258805"/>
                  </a:lnTo>
                  <a:lnTo>
                    <a:pt x="789709" y="1218295"/>
                  </a:lnTo>
                  <a:lnTo>
                    <a:pt x="807444" y="1178880"/>
                  </a:lnTo>
                  <a:lnTo>
                    <a:pt x="823886" y="1140542"/>
                  </a:lnTo>
                  <a:lnTo>
                    <a:pt x="839058" y="1103263"/>
                  </a:lnTo>
                  <a:lnTo>
                    <a:pt x="852982" y="1067025"/>
                  </a:lnTo>
                  <a:lnTo>
                    <a:pt x="862119" y="1041687"/>
                  </a:lnTo>
                </a:path>
                <a:path w="862329" h="2955925">
                  <a:moveTo>
                    <a:pt x="862119" y="446271"/>
                  </a:moveTo>
                  <a:lnTo>
                    <a:pt x="829918" y="403131"/>
                  </a:lnTo>
                  <a:lnTo>
                    <a:pt x="791583" y="363373"/>
                  </a:lnTo>
                  <a:lnTo>
                    <a:pt x="748658" y="327877"/>
                  </a:lnTo>
                  <a:lnTo>
                    <a:pt x="701764" y="296165"/>
                  </a:lnTo>
                  <a:lnTo>
                    <a:pt x="668605" y="276890"/>
                  </a:lnTo>
                  <a:lnTo>
                    <a:pt x="634142" y="258941"/>
                  </a:lnTo>
                  <a:lnTo>
                    <a:pt x="598560" y="242177"/>
                  </a:lnTo>
                  <a:lnTo>
                    <a:pt x="562045" y="226455"/>
                  </a:lnTo>
                  <a:lnTo>
                    <a:pt x="524780" y="211635"/>
                  </a:lnTo>
                  <a:lnTo>
                    <a:pt x="486949" y="197574"/>
                  </a:lnTo>
                  <a:lnTo>
                    <a:pt x="448737" y="184129"/>
                  </a:lnTo>
                  <a:lnTo>
                    <a:pt x="410328" y="171160"/>
                  </a:lnTo>
                  <a:lnTo>
                    <a:pt x="371908" y="158525"/>
                  </a:lnTo>
                  <a:lnTo>
                    <a:pt x="333659" y="146080"/>
                  </a:lnTo>
                  <a:lnTo>
                    <a:pt x="314656" y="139885"/>
                  </a:lnTo>
                  <a:lnTo>
                    <a:pt x="277011" y="127461"/>
                  </a:lnTo>
                  <a:lnTo>
                    <a:pt x="239999" y="114874"/>
                  </a:lnTo>
                  <a:lnTo>
                    <a:pt x="203804" y="101981"/>
                  </a:lnTo>
                  <a:lnTo>
                    <a:pt x="151447" y="81759"/>
                  </a:lnTo>
                  <a:lnTo>
                    <a:pt x="101966" y="60051"/>
                  </a:lnTo>
                  <a:lnTo>
                    <a:pt x="55983" y="36378"/>
                  </a:lnTo>
                  <a:lnTo>
                    <a:pt x="14121" y="10261"/>
                  </a:lnTo>
                  <a:lnTo>
                    <a:pt x="1190" y="929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901765" y="0"/>
              <a:ext cx="790575" cy="2936240"/>
            </a:xfrm>
            <a:custGeom>
              <a:avLst/>
              <a:gdLst/>
              <a:ahLst/>
              <a:cxnLst/>
              <a:rect l="l" t="t" r="r" b="b"/>
              <a:pathLst>
                <a:path w="790575" h="2936240">
                  <a:moveTo>
                    <a:pt x="790236" y="2935535"/>
                  </a:moveTo>
                  <a:lnTo>
                    <a:pt x="786386" y="2936055"/>
                  </a:lnTo>
                  <a:lnTo>
                    <a:pt x="159365" y="2855645"/>
                  </a:lnTo>
                  <a:lnTo>
                    <a:pt x="169021" y="2375881"/>
                  </a:lnTo>
                  <a:lnTo>
                    <a:pt x="672884" y="1367491"/>
                  </a:lnTo>
                  <a:lnTo>
                    <a:pt x="695831" y="1323835"/>
                  </a:lnTo>
                  <a:lnTo>
                    <a:pt x="717392" y="1281313"/>
                  </a:lnTo>
                  <a:lnTo>
                    <a:pt x="737591" y="1239907"/>
                  </a:lnTo>
                  <a:lnTo>
                    <a:pt x="756451" y="1199599"/>
                  </a:lnTo>
                  <a:lnTo>
                    <a:pt x="773995" y="1160373"/>
                  </a:lnTo>
                  <a:lnTo>
                    <a:pt x="790236" y="1122233"/>
                  </a:lnTo>
                </a:path>
                <a:path w="790575" h="2936240">
                  <a:moveTo>
                    <a:pt x="790236" y="384022"/>
                  </a:moveTo>
                  <a:lnTo>
                    <a:pt x="751811" y="344273"/>
                  </a:lnTo>
                  <a:lnTo>
                    <a:pt x="708323" y="308189"/>
                  </a:lnTo>
                  <a:lnTo>
                    <a:pt x="677085" y="286227"/>
                  </a:lnTo>
                  <a:lnTo>
                    <a:pt x="644266" y="265777"/>
                  </a:lnTo>
                  <a:lnTo>
                    <a:pt x="610049" y="246697"/>
                  </a:lnTo>
                  <a:lnTo>
                    <a:pt x="574619" y="228846"/>
                  </a:lnTo>
                  <a:lnTo>
                    <a:pt x="538159" y="212085"/>
                  </a:lnTo>
                  <a:lnTo>
                    <a:pt x="500854" y="196273"/>
                  </a:lnTo>
                  <a:lnTo>
                    <a:pt x="462888" y="181269"/>
                  </a:lnTo>
                  <a:lnTo>
                    <a:pt x="424445" y="166932"/>
                  </a:lnTo>
                  <a:lnTo>
                    <a:pt x="385709" y="153122"/>
                  </a:lnTo>
                  <a:lnTo>
                    <a:pt x="346864" y="139699"/>
                  </a:lnTo>
                  <a:lnTo>
                    <a:pt x="308094" y="126521"/>
                  </a:lnTo>
                  <a:lnTo>
                    <a:pt x="288795" y="119980"/>
                  </a:lnTo>
                  <a:lnTo>
                    <a:pt x="269584" y="113448"/>
                  </a:lnTo>
                  <a:lnTo>
                    <a:pt x="231518" y="100339"/>
                  </a:lnTo>
                  <a:lnTo>
                    <a:pt x="194079" y="87055"/>
                  </a:lnTo>
                  <a:lnTo>
                    <a:pt x="157451" y="73453"/>
                  </a:lnTo>
                  <a:lnTo>
                    <a:pt x="121820" y="59394"/>
                  </a:lnTo>
                  <a:lnTo>
                    <a:pt x="70643" y="37140"/>
                  </a:lnTo>
                  <a:lnTo>
                    <a:pt x="22742" y="13066"/>
                  </a:lnTo>
                  <a:lnTo>
                    <a:pt x="7611" y="4555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983019" y="0"/>
              <a:ext cx="709295" cy="2912745"/>
            </a:xfrm>
            <a:custGeom>
              <a:avLst/>
              <a:gdLst/>
              <a:ahLst/>
              <a:cxnLst/>
              <a:rect l="l" t="t" r="r" b="b"/>
              <a:pathLst>
                <a:path w="709295" h="2912745">
                  <a:moveTo>
                    <a:pt x="708982" y="2912290"/>
                  </a:moveTo>
                  <a:lnTo>
                    <a:pt x="120780" y="2830302"/>
                  </a:lnTo>
                  <a:lnTo>
                    <a:pt x="131197" y="2350906"/>
                  </a:lnTo>
                  <a:lnTo>
                    <a:pt x="631026" y="1347917"/>
                  </a:lnTo>
                  <a:lnTo>
                    <a:pt x="653964" y="1304142"/>
                  </a:lnTo>
                  <a:lnTo>
                    <a:pt x="675495" y="1261506"/>
                  </a:lnTo>
                  <a:lnTo>
                    <a:pt x="695642" y="1219990"/>
                  </a:lnTo>
                  <a:lnTo>
                    <a:pt x="708982" y="1191293"/>
                  </a:lnTo>
                </a:path>
                <a:path w="709295" h="2912745">
                  <a:moveTo>
                    <a:pt x="708982" y="331201"/>
                  </a:moveTo>
                  <a:lnTo>
                    <a:pt x="668551" y="296161"/>
                  </a:lnTo>
                  <a:lnTo>
                    <a:pt x="637222" y="273067"/>
                  </a:lnTo>
                  <a:lnTo>
                    <a:pt x="604223" y="251527"/>
                  </a:lnTo>
                  <a:lnTo>
                    <a:pt x="569742" y="231397"/>
                  </a:lnTo>
                  <a:lnTo>
                    <a:pt x="533967" y="212534"/>
                  </a:lnTo>
                  <a:lnTo>
                    <a:pt x="497088" y="194795"/>
                  </a:lnTo>
                  <a:lnTo>
                    <a:pt x="459293" y="178037"/>
                  </a:lnTo>
                  <a:lnTo>
                    <a:pt x="420771" y="162118"/>
                  </a:lnTo>
                  <a:lnTo>
                    <a:pt x="381709" y="146895"/>
                  </a:lnTo>
                  <a:lnTo>
                    <a:pt x="342298" y="132225"/>
                  </a:lnTo>
                  <a:lnTo>
                    <a:pt x="302724" y="117965"/>
                  </a:lnTo>
                  <a:lnTo>
                    <a:pt x="263178" y="103971"/>
                  </a:lnTo>
                  <a:lnTo>
                    <a:pt x="243474" y="97030"/>
                  </a:lnTo>
                  <a:lnTo>
                    <a:pt x="223847" y="90102"/>
                  </a:lnTo>
                  <a:lnTo>
                    <a:pt x="184920" y="76215"/>
                  </a:lnTo>
                  <a:lnTo>
                    <a:pt x="146585" y="62166"/>
                  </a:lnTo>
                  <a:lnTo>
                    <a:pt x="109032" y="47812"/>
                  </a:lnTo>
                  <a:lnTo>
                    <a:pt x="72448" y="33012"/>
                  </a:lnTo>
                  <a:lnTo>
                    <a:pt x="37023" y="17621"/>
                  </a:lnTo>
                  <a:lnTo>
                    <a:pt x="2944" y="1498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071800" y="0"/>
              <a:ext cx="620395" cy="2887345"/>
            </a:xfrm>
            <a:custGeom>
              <a:avLst/>
              <a:gdLst/>
              <a:ahLst/>
              <a:cxnLst/>
              <a:rect l="l" t="t" r="r" b="b"/>
              <a:pathLst>
                <a:path w="620395" h="2887345">
                  <a:moveTo>
                    <a:pt x="620201" y="2887236"/>
                  </a:moveTo>
                  <a:lnTo>
                    <a:pt x="74672" y="2804966"/>
                  </a:lnTo>
                  <a:lnTo>
                    <a:pt x="85854" y="2325933"/>
                  </a:lnTo>
                  <a:lnTo>
                    <a:pt x="581656" y="1328329"/>
                  </a:lnTo>
                  <a:lnTo>
                    <a:pt x="604398" y="1284801"/>
                  </a:lnTo>
                  <a:lnTo>
                    <a:pt x="620201" y="1253391"/>
                  </a:lnTo>
                </a:path>
                <a:path w="620395" h="2887345">
                  <a:moveTo>
                    <a:pt x="620201" y="283749"/>
                  </a:moveTo>
                  <a:lnTo>
                    <a:pt x="579732" y="253087"/>
                  </a:lnTo>
                  <a:lnTo>
                    <a:pt x="546350" y="231093"/>
                  </a:lnTo>
                  <a:lnTo>
                    <a:pt x="511483" y="210481"/>
                  </a:lnTo>
                  <a:lnTo>
                    <a:pt x="475321" y="191109"/>
                  </a:lnTo>
                  <a:lnTo>
                    <a:pt x="438051" y="172836"/>
                  </a:lnTo>
                  <a:lnTo>
                    <a:pt x="399861" y="155521"/>
                  </a:lnTo>
                  <a:lnTo>
                    <a:pt x="360941" y="139022"/>
                  </a:lnTo>
                  <a:lnTo>
                    <a:pt x="321478" y="123197"/>
                  </a:lnTo>
                  <a:lnTo>
                    <a:pt x="281661" y="107905"/>
                  </a:lnTo>
                  <a:lnTo>
                    <a:pt x="241678" y="93005"/>
                  </a:lnTo>
                  <a:lnTo>
                    <a:pt x="201717" y="78354"/>
                  </a:lnTo>
                  <a:lnTo>
                    <a:pt x="181804" y="71079"/>
                  </a:lnTo>
                  <a:lnTo>
                    <a:pt x="161967" y="63812"/>
                  </a:lnTo>
                  <a:lnTo>
                    <a:pt x="122616" y="49237"/>
                  </a:lnTo>
                  <a:lnTo>
                    <a:pt x="83852" y="34487"/>
                  </a:lnTo>
                  <a:lnTo>
                    <a:pt x="45864" y="19421"/>
                  </a:lnTo>
                  <a:lnTo>
                    <a:pt x="8839" y="3897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164913" y="0"/>
              <a:ext cx="527685" cy="2861945"/>
            </a:xfrm>
            <a:custGeom>
              <a:avLst/>
              <a:gdLst/>
              <a:ahLst/>
              <a:cxnLst/>
              <a:rect l="l" t="t" r="r" b="b"/>
              <a:pathLst>
                <a:path w="527684" h="2861945">
                  <a:moveTo>
                    <a:pt x="527089" y="2861342"/>
                  </a:moveTo>
                  <a:lnTo>
                    <a:pt x="24229" y="2779623"/>
                  </a:lnTo>
                  <a:lnTo>
                    <a:pt x="36172" y="2300954"/>
                  </a:lnTo>
                  <a:lnTo>
                    <a:pt x="527089" y="1310460"/>
                  </a:lnTo>
                </a:path>
                <a:path w="527684" h="2861945">
                  <a:moveTo>
                    <a:pt x="527089" y="239758"/>
                  </a:moveTo>
                  <a:lnTo>
                    <a:pt x="484139" y="210662"/>
                  </a:lnTo>
                  <a:lnTo>
                    <a:pt x="448888" y="189568"/>
                  </a:lnTo>
                  <a:lnTo>
                    <a:pt x="412338" y="169689"/>
                  </a:lnTo>
                  <a:lnTo>
                    <a:pt x="374678" y="150882"/>
                  </a:lnTo>
                  <a:lnTo>
                    <a:pt x="336095" y="133010"/>
                  </a:lnTo>
                  <a:lnTo>
                    <a:pt x="296777" y="115930"/>
                  </a:lnTo>
                  <a:lnTo>
                    <a:pt x="256913" y="99504"/>
                  </a:lnTo>
                  <a:lnTo>
                    <a:pt x="216691" y="83590"/>
                  </a:lnTo>
                  <a:lnTo>
                    <a:pt x="176299" y="68050"/>
                  </a:lnTo>
                  <a:lnTo>
                    <a:pt x="135925" y="52742"/>
                  </a:lnTo>
                  <a:lnTo>
                    <a:pt x="115803" y="45131"/>
                  </a:lnTo>
                  <a:lnTo>
                    <a:pt x="95756" y="37526"/>
                  </a:lnTo>
                  <a:lnTo>
                    <a:pt x="75808" y="29910"/>
                  </a:lnTo>
                  <a:lnTo>
                    <a:pt x="55981" y="22263"/>
                  </a:lnTo>
                  <a:lnTo>
                    <a:pt x="36300" y="14570"/>
                  </a:lnTo>
                  <a:lnTo>
                    <a:pt x="16789" y="681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231821" y="0"/>
              <a:ext cx="460375" cy="2834640"/>
            </a:xfrm>
            <a:custGeom>
              <a:avLst/>
              <a:gdLst/>
              <a:ahLst/>
              <a:cxnLst/>
              <a:rect l="l" t="t" r="r" b="b"/>
              <a:pathLst>
                <a:path w="460375" h="2834640">
                  <a:moveTo>
                    <a:pt x="460181" y="2834581"/>
                  </a:moveTo>
                  <a:lnTo>
                    <a:pt x="0" y="2754277"/>
                  </a:lnTo>
                  <a:lnTo>
                    <a:pt x="12701" y="2275974"/>
                  </a:lnTo>
                  <a:lnTo>
                    <a:pt x="460181" y="1370587"/>
                  </a:lnTo>
                </a:path>
                <a:path w="460375" h="2834640">
                  <a:moveTo>
                    <a:pt x="460181" y="198093"/>
                  </a:moveTo>
                  <a:lnTo>
                    <a:pt x="412501" y="168656"/>
                  </a:lnTo>
                  <a:lnTo>
                    <a:pt x="375563" y="148268"/>
                  </a:lnTo>
                  <a:lnTo>
                    <a:pt x="337512" y="128928"/>
                  </a:lnTo>
                  <a:lnTo>
                    <a:pt x="298535" y="110498"/>
                  </a:lnTo>
                  <a:lnTo>
                    <a:pt x="258820" y="92838"/>
                  </a:lnTo>
                  <a:lnTo>
                    <a:pt x="218555" y="75810"/>
                  </a:lnTo>
                  <a:lnTo>
                    <a:pt x="177928" y="59275"/>
                  </a:lnTo>
                  <a:lnTo>
                    <a:pt x="137126" y="43095"/>
                  </a:lnTo>
                  <a:lnTo>
                    <a:pt x="96338" y="27130"/>
                  </a:lnTo>
                  <a:lnTo>
                    <a:pt x="76007" y="19184"/>
                  </a:lnTo>
                  <a:lnTo>
                    <a:pt x="55750" y="11241"/>
                  </a:lnTo>
                  <a:lnTo>
                    <a:pt x="35591" y="3282"/>
                  </a:lnTo>
                  <a:lnTo>
                    <a:pt x="27360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274491" y="0"/>
              <a:ext cx="417830" cy="2807335"/>
            </a:xfrm>
            <a:custGeom>
              <a:avLst/>
              <a:gdLst/>
              <a:ahLst/>
              <a:cxnLst/>
              <a:rect l="l" t="t" r="r" b="b"/>
              <a:pathLst>
                <a:path w="417829" h="2807335">
                  <a:moveTo>
                    <a:pt x="417511" y="2806925"/>
                  </a:moveTo>
                  <a:lnTo>
                    <a:pt x="0" y="2728932"/>
                  </a:lnTo>
                  <a:lnTo>
                    <a:pt x="13463" y="2250994"/>
                  </a:lnTo>
                  <a:lnTo>
                    <a:pt x="417511" y="1431166"/>
                  </a:lnTo>
                </a:path>
                <a:path w="417829" h="2807335">
                  <a:moveTo>
                    <a:pt x="417511" y="158006"/>
                  </a:moveTo>
                  <a:lnTo>
                    <a:pt x="381837" y="137159"/>
                  </a:lnTo>
                  <a:lnTo>
                    <a:pt x="343930" y="116791"/>
                  </a:lnTo>
                  <a:lnTo>
                    <a:pt x="305001" y="97378"/>
                  </a:lnTo>
                  <a:lnTo>
                    <a:pt x="265236" y="78781"/>
                  </a:lnTo>
                  <a:lnTo>
                    <a:pt x="224824" y="60864"/>
                  </a:lnTo>
                  <a:lnTo>
                    <a:pt x="183951" y="43488"/>
                  </a:lnTo>
                  <a:lnTo>
                    <a:pt x="142806" y="26517"/>
                  </a:lnTo>
                  <a:lnTo>
                    <a:pt x="101576" y="9813"/>
                  </a:lnTo>
                  <a:lnTo>
                    <a:pt x="80988" y="1518"/>
                  </a:lnTo>
                  <a:lnTo>
                    <a:pt x="77221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317164" y="0"/>
              <a:ext cx="375285" cy="2778760"/>
            </a:xfrm>
            <a:custGeom>
              <a:avLst/>
              <a:gdLst/>
              <a:ahLst/>
              <a:cxnLst/>
              <a:rect l="l" t="t" r="r" b="b"/>
              <a:pathLst>
                <a:path w="375284" h="2778760">
                  <a:moveTo>
                    <a:pt x="374837" y="2778345"/>
                  </a:moveTo>
                  <a:lnTo>
                    <a:pt x="0" y="2703599"/>
                  </a:lnTo>
                  <a:lnTo>
                    <a:pt x="14228" y="2226027"/>
                  </a:lnTo>
                  <a:lnTo>
                    <a:pt x="374837" y="1492249"/>
                  </a:lnTo>
                </a:path>
                <a:path w="375284" h="2778760">
                  <a:moveTo>
                    <a:pt x="374837" y="119102"/>
                  </a:moveTo>
                  <a:lnTo>
                    <a:pt x="322874" y="90776"/>
                  </a:lnTo>
                  <a:lnTo>
                    <a:pt x="283016" y="70832"/>
                  </a:lnTo>
                  <a:lnTo>
                    <a:pt x="242346" y="51665"/>
                  </a:lnTo>
                  <a:lnTo>
                    <a:pt x="201059" y="33134"/>
                  </a:lnTo>
                  <a:lnTo>
                    <a:pt x="159345" y="15100"/>
                  </a:lnTo>
                  <a:lnTo>
                    <a:pt x="138388" y="6225"/>
                  </a:lnTo>
                  <a:lnTo>
                    <a:pt x="123541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359834" y="1553764"/>
              <a:ext cx="332740" cy="1195070"/>
            </a:xfrm>
            <a:custGeom>
              <a:avLst/>
              <a:gdLst/>
              <a:ahLst/>
              <a:cxnLst/>
              <a:rect l="l" t="t" r="r" b="b"/>
              <a:pathLst>
                <a:path w="332740" h="1195070">
                  <a:moveTo>
                    <a:pt x="332168" y="1195025"/>
                  </a:moveTo>
                  <a:lnTo>
                    <a:pt x="0" y="1124489"/>
                  </a:lnTo>
                  <a:lnTo>
                    <a:pt x="14989" y="647282"/>
                  </a:lnTo>
                  <a:lnTo>
                    <a:pt x="332168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20591" y="0"/>
              <a:ext cx="176173" cy="9038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402504" y="0"/>
              <a:ext cx="289560" cy="2718435"/>
            </a:xfrm>
            <a:custGeom>
              <a:avLst/>
              <a:gdLst/>
              <a:ahLst/>
              <a:cxnLst/>
              <a:rect l="l" t="t" r="r" b="b"/>
              <a:pathLst>
                <a:path w="289559" h="2718435">
                  <a:moveTo>
                    <a:pt x="289497" y="2718228"/>
                  </a:moveTo>
                  <a:lnTo>
                    <a:pt x="0" y="2652908"/>
                  </a:lnTo>
                  <a:lnTo>
                    <a:pt x="15750" y="2176066"/>
                  </a:lnTo>
                  <a:lnTo>
                    <a:pt x="289497" y="1615768"/>
                  </a:lnTo>
                </a:path>
                <a:path w="289559" h="2718435">
                  <a:moveTo>
                    <a:pt x="289497" y="43108"/>
                  </a:moveTo>
                  <a:lnTo>
                    <a:pt x="277025" y="36550"/>
                  </a:lnTo>
                  <a:lnTo>
                    <a:pt x="256585" y="26122"/>
                  </a:lnTo>
                  <a:lnTo>
                    <a:pt x="235941" y="15877"/>
                  </a:lnTo>
                  <a:lnTo>
                    <a:pt x="215117" y="5796"/>
                  </a:lnTo>
                  <a:lnTo>
                    <a:pt x="202872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445174" y="0"/>
              <a:ext cx="247015" cy="2686685"/>
            </a:xfrm>
            <a:custGeom>
              <a:avLst/>
              <a:gdLst/>
              <a:ahLst/>
              <a:cxnLst/>
              <a:rect l="l" t="t" r="r" b="b"/>
              <a:pathLst>
                <a:path w="247015" h="2686685">
                  <a:moveTo>
                    <a:pt x="246828" y="2686622"/>
                  </a:moveTo>
                  <a:lnTo>
                    <a:pt x="0" y="2627564"/>
                  </a:lnTo>
                  <a:lnTo>
                    <a:pt x="16511" y="2151087"/>
                  </a:lnTo>
                  <a:lnTo>
                    <a:pt x="246828" y="1678271"/>
                  </a:lnTo>
                </a:path>
                <a:path w="247015" h="2686685">
                  <a:moveTo>
                    <a:pt x="246828" y="5562"/>
                  </a:moveTo>
                  <a:lnTo>
                    <a:pt x="243371" y="3769"/>
                  </a:lnTo>
                  <a:lnTo>
                    <a:pt x="235911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487847" y="1741310"/>
              <a:ext cx="204470" cy="913130"/>
            </a:xfrm>
            <a:custGeom>
              <a:avLst/>
              <a:gdLst/>
              <a:ahLst/>
              <a:cxnLst/>
              <a:rect l="l" t="t" r="r" b="b"/>
              <a:pathLst>
                <a:path w="204470" h="913130">
                  <a:moveTo>
                    <a:pt x="204155" y="912623"/>
                  </a:moveTo>
                  <a:lnTo>
                    <a:pt x="0" y="860918"/>
                  </a:lnTo>
                  <a:lnTo>
                    <a:pt x="17276" y="384804"/>
                  </a:lnTo>
                  <a:lnTo>
                    <a:pt x="204155" y="0"/>
                  </a:lnTo>
                </a:path>
              </a:pathLst>
            </a:custGeom>
            <a:ln w="9524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530516" y="1804849"/>
              <a:ext cx="161925" cy="815340"/>
            </a:xfrm>
            <a:custGeom>
              <a:avLst/>
              <a:gdLst/>
              <a:ahLst/>
              <a:cxnLst/>
              <a:rect l="l" t="t" r="r" b="b"/>
              <a:pathLst>
                <a:path w="161925" h="815339">
                  <a:moveTo>
                    <a:pt x="161486" y="815257"/>
                  </a:moveTo>
                  <a:lnTo>
                    <a:pt x="0" y="772036"/>
                  </a:lnTo>
                  <a:lnTo>
                    <a:pt x="18037" y="296286"/>
                  </a:lnTo>
                  <a:lnTo>
                    <a:pt x="161486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573187" y="1868938"/>
              <a:ext cx="119380" cy="716280"/>
            </a:xfrm>
            <a:custGeom>
              <a:avLst/>
              <a:gdLst/>
              <a:ahLst/>
              <a:cxnLst/>
              <a:rect l="l" t="t" r="r" b="b"/>
              <a:pathLst>
                <a:path w="119379" h="716280">
                  <a:moveTo>
                    <a:pt x="118814" y="716160"/>
                  </a:moveTo>
                  <a:lnTo>
                    <a:pt x="0" y="682603"/>
                  </a:lnTo>
                  <a:lnTo>
                    <a:pt x="18799" y="207222"/>
                  </a:lnTo>
                  <a:lnTo>
                    <a:pt x="118814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615858" y="1933572"/>
              <a:ext cx="76200" cy="615315"/>
            </a:xfrm>
            <a:custGeom>
              <a:avLst/>
              <a:gdLst/>
              <a:ahLst/>
              <a:cxnLst/>
              <a:rect l="l" t="t" r="r" b="b"/>
              <a:pathLst>
                <a:path w="76200" h="615314">
                  <a:moveTo>
                    <a:pt x="76144" y="615287"/>
                  </a:moveTo>
                  <a:lnTo>
                    <a:pt x="0" y="592624"/>
                  </a:lnTo>
                  <a:lnTo>
                    <a:pt x="19560" y="117608"/>
                  </a:lnTo>
                  <a:lnTo>
                    <a:pt x="76144" y="0"/>
                  </a:lnTo>
                </a:path>
              </a:pathLst>
            </a:custGeom>
            <a:ln w="9524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658529" y="1998792"/>
              <a:ext cx="33655" cy="513080"/>
            </a:xfrm>
            <a:custGeom>
              <a:avLst/>
              <a:gdLst/>
              <a:ahLst/>
              <a:cxnLst/>
              <a:rect l="l" t="t" r="r" b="b"/>
              <a:pathLst>
                <a:path w="33654" h="513080">
                  <a:moveTo>
                    <a:pt x="33473" y="512554"/>
                  </a:moveTo>
                  <a:lnTo>
                    <a:pt x="0" y="502068"/>
                  </a:lnTo>
                  <a:lnTo>
                    <a:pt x="20325" y="27414"/>
                  </a:lnTo>
                  <a:lnTo>
                    <a:pt x="33473" y="0"/>
                  </a:lnTo>
                </a:path>
              </a:pathLst>
            </a:custGeom>
            <a:ln w="9525">
              <a:solidFill>
                <a:srgbClr val="6EC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8158698" y="5188700"/>
            <a:ext cx="1693545" cy="382270"/>
          </a:xfrm>
          <a:custGeom>
            <a:avLst/>
            <a:gdLst/>
            <a:ahLst/>
            <a:cxnLst/>
            <a:rect l="l" t="t" r="r" b="b"/>
            <a:pathLst>
              <a:path w="1693545" h="382270">
                <a:moveTo>
                  <a:pt x="191122" y="0"/>
                </a:moveTo>
                <a:lnTo>
                  <a:pt x="147301" y="5047"/>
                </a:lnTo>
                <a:lnTo>
                  <a:pt x="107073" y="19426"/>
                </a:lnTo>
                <a:lnTo>
                  <a:pt x="71586" y="41988"/>
                </a:lnTo>
                <a:lnTo>
                  <a:pt x="41988" y="71586"/>
                </a:lnTo>
                <a:lnTo>
                  <a:pt x="19426" y="107073"/>
                </a:lnTo>
                <a:lnTo>
                  <a:pt x="5047" y="147301"/>
                </a:lnTo>
                <a:lnTo>
                  <a:pt x="0" y="191122"/>
                </a:lnTo>
                <a:lnTo>
                  <a:pt x="5047" y="234948"/>
                </a:lnTo>
                <a:lnTo>
                  <a:pt x="19426" y="275179"/>
                </a:lnTo>
                <a:lnTo>
                  <a:pt x="41988" y="310668"/>
                </a:lnTo>
                <a:lnTo>
                  <a:pt x="71586" y="340267"/>
                </a:lnTo>
                <a:lnTo>
                  <a:pt x="107073" y="362830"/>
                </a:lnTo>
                <a:lnTo>
                  <a:pt x="147301" y="377209"/>
                </a:lnTo>
                <a:lnTo>
                  <a:pt x="191122" y="382257"/>
                </a:lnTo>
                <a:lnTo>
                  <a:pt x="1501863" y="382257"/>
                </a:lnTo>
                <a:lnTo>
                  <a:pt x="1545689" y="377209"/>
                </a:lnTo>
                <a:lnTo>
                  <a:pt x="1585918" y="362830"/>
                </a:lnTo>
                <a:lnTo>
                  <a:pt x="1621404" y="340267"/>
                </a:lnTo>
                <a:lnTo>
                  <a:pt x="1651001" y="310668"/>
                </a:lnTo>
                <a:lnTo>
                  <a:pt x="1673561" y="275179"/>
                </a:lnTo>
                <a:lnTo>
                  <a:pt x="1687938" y="234948"/>
                </a:lnTo>
                <a:lnTo>
                  <a:pt x="1692986" y="191122"/>
                </a:lnTo>
                <a:lnTo>
                  <a:pt x="1687938" y="147301"/>
                </a:lnTo>
                <a:lnTo>
                  <a:pt x="1673561" y="107073"/>
                </a:lnTo>
                <a:lnTo>
                  <a:pt x="1651001" y="71586"/>
                </a:lnTo>
                <a:lnTo>
                  <a:pt x="1621404" y="41988"/>
                </a:lnTo>
                <a:lnTo>
                  <a:pt x="1585918" y="19426"/>
                </a:lnTo>
                <a:lnTo>
                  <a:pt x="1545689" y="5047"/>
                </a:lnTo>
                <a:lnTo>
                  <a:pt x="1501863" y="0"/>
                </a:lnTo>
                <a:lnTo>
                  <a:pt x="191122" y="0"/>
                </a:lnTo>
                <a:close/>
              </a:path>
            </a:pathLst>
          </a:custGeom>
          <a:ln w="9385">
            <a:solidFill>
              <a:srgbClr val="35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766701" y="3363644"/>
            <a:ext cx="6104255" cy="1320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3900" b="1" spc="140" dirty="0">
                <a:solidFill>
                  <a:srgbClr val="232960"/>
                </a:solidFill>
                <a:latin typeface="Tahoma"/>
                <a:cs typeface="Tahoma"/>
              </a:rPr>
              <a:t>Integrando</a:t>
            </a:r>
            <a:r>
              <a:rPr sz="3900" b="1" dirty="0">
                <a:solidFill>
                  <a:srgbClr val="232960"/>
                </a:solidFill>
                <a:latin typeface="Tahoma"/>
                <a:cs typeface="Tahoma"/>
              </a:rPr>
              <a:t> </a:t>
            </a:r>
            <a:r>
              <a:rPr sz="3900" b="1" spc="235" dirty="0">
                <a:solidFill>
                  <a:srgbClr val="232960"/>
                </a:solidFill>
                <a:latin typeface="Tahoma"/>
                <a:cs typeface="Tahoma"/>
              </a:rPr>
              <a:t>o</a:t>
            </a:r>
            <a:r>
              <a:rPr sz="3900" b="1" dirty="0">
                <a:solidFill>
                  <a:srgbClr val="232960"/>
                </a:solidFill>
                <a:latin typeface="Tahoma"/>
                <a:cs typeface="Tahoma"/>
              </a:rPr>
              <a:t> </a:t>
            </a:r>
            <a:r>
              <a:rPr sz="3900" b="1" spc="175" dirty="0">
                <a:solidFill>
                  <a:srgbClr val="232960"/>
                </a:solidFill>
                <a:latin typeface="Tahoma"/>
                <a:cs typeface="Tahoma"/>
              </a:rPr>
              <a:t>carrossel</a:t>
            </a:r>
            <a:endParaRPr sz="3900">
              <a:latin typeface="Tahoma"/>
              <a:cs typeface="Tahoma"/>
            </a:endParaRPr>
          </a:p>
          <a:p>
            <a:pPr marL="2214245">
              <a:lnSpc>
                <a:spcPct val="100000"/>
              </a:lnSpc>
              <a:spcBef>
                <a:spcPts val="420"/>
              </a:spcBef>
            </a:pPr>
            <a:r>
              <a:rPr sz="3900" b="1" spc="-10" dirty="0">
                <a:solidFill>
                  <a:srgbClr val="232960"/>
                </a:solidFill>
                <a:latin typeface="Verdana"/>
                <a:cs typeface="Verdana"/>
              </a:rPr>
              <a:t>com</a:t>
            </a:r>
            <a:r>
              <a:rPr sz="3900" b="1" spc="-19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3900" b="1" spc="-75" dirty="0">
                <a:solidFill>
                  <a:srgbClr val="232960"/>
                </a:solidFill>
                <a:latin typeface="Verdana"/>
                <a:cs typeface="Verdana"/>
              </a:rPr>
              <a:t>swiper</a:t>
            </a:r>
            <a:r>
              <a:rPr sz="3900" b="1" spc="-19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3900" b="1" spc="-70" dirty="0">
                <a:solidFill>
                  <a:srgbClr val="232960"/>
                </a:solidFill>
                <a:latin typeface="Verdana"/>
                <a:cs typeface="Verdana"/>
              </a:rPr>
              <a:t>JS</a:t>
            </a:r>
            <a:endParaRPr sz="3900">
              <a:latin typeface="Verdana"/>
              <a:cs typeface="Verdan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-12700" y="5618045"/>
            <a:ext cx="6157595" cy="1955164"/>
            <a:chOff x="-12700" y="5618045"/>
            <a:chExt cx="6157595" cy="1955164"/>
          </a:xfrm>
        </p:grpSpPr>
        <p:sp>
          <p:nvSpPr>
            <p:cNvPr id="56" name="object 56"/>
            <p:cNvSpPr/>
            <p:nvPr/>
          </p:nvSpPr>
          <p:spPr>
            <a:xfrm>
              <a:off x="2980593" y="7279602"/>
              <a:ext cx="896619" cy="280670"/>
            </a:xfrm>
            <a:custGeom>
              <a:avLst/>
              <a:gdLst/>
              <a:ahLst/>
              <a:cxnLst/>
              <a:rect l="l" t="t" r="r" b="b"/>
              <a:pathLst>
                <a:path w="896620" h="280670">
                  <a:moveTo>
                    <a:pt x="0" y="280402"/>
                  </a:moveTo>
                  <a:lnTo>
                    <a:pt x="41492" y="254428"/>
                  </a:lnTo>
                  <a:lnTo>
                    <a:pt x="77580" y="229528"/>
                  </a:lnTo>
                  <a:lnTo>
                    <a:pt x="112705" y="203700"/>
                  </a:lnTo>
                  <a:lnTo>
                    <a:pt x="147037" y="177438"/>
                  </a:lnTo>
                  <a:lnTo>
                    <a:pt x="180748" y="151239"/>
                  </a:lnTo>
                  <a:lnTo>
                    <a:pt x="191876" y="142606"/>
                  </a:lnTo>
                  <a:lnTo>
                    <a:pt x="225023" y="117261"/>
                  </a:lnTo>
                  <a:lnTo>
                    <a:pt x="257947" y="93135"/>
                  </a:lnTo>
                  <a:lnTo>
                    <a:pt x="290818" y="70723"/>
                  </a:lnTo>
                  <a:lnTo>
                    <a:pt x="323807" y="50521"/>
                  </a:lnTo>
                  <a:lnTo>
                    <a:pt x="368271" y="27878"/>
                  </a:lnTo>
                  <a:lnTo>
                    <a:pt x="413652" y="11220"/>
                  </a:lnTo>
                  <a:lnTo>
                    <a:pt x="460355" y="1720"/>
                  </a:lnTo>
                  <a:lnTo>
                    <a:pt x="496494" y="0"/>
                  </a:lnTo>
                  <a:lnTo>
                    <a:pt x="508785" y="553"/>
                  </a:lnTo>
                  <a:lnTo>
                    <a:pt x="559346" y="8894"/>
                  </a:lnTo>
                  <a:lnTo>
                    <a:pt x="598909" y="22096"/>
                  </a:lnTo>
                  <a:lnTo>
                    <a:pt x="640069" y="41802"/>
                  </a:lnTo>
                  <a:lnTo>
                    <a:pt x="682997" y="68508"/>
                  </a:lnTo>
                  <a:lnTo>
                    <a:pt x="727864" y="102710"/>
                  </a:lnTo>
                  <a:lnTo>
                    <a:pt x="758936" y="129919"/>
                  </a:lnTo>
                  <a:lnTo>
                    <a:pt x="790996" y="160827"/>
                  </a:lnTo>
                  <a:lnTo>
                    <a:pt x="824094" y="195581"/>
                  </a:lnTo>
                  <a:lnTo>
                    <a:pt x="858282" y="234326"/>
                  </a:lnTo>
                  <a:lnTo>
                    <a:pt x="893609" y="277210"/>
                  </a:lnTo>
                  <a:lnTo>
                    <a:pt x="896118" y="280402"/>
                  </a:lnTo>
                </a:path>
                <a:path w="896620" h="280670">
                  <a:moveTo>
                    <a:pt x="62079" y="280402"/>
                  </a:moveTo>
                  <a:lnTo>
                    <a:pt x="99159" y="253150"/>
                  </a:lnTo>
                  <a:lnTo>
                    <a:pt x="134250" y="226325"/>
                  </a:lnTo>
                  <a:lnTo>
                    <a:pt x="157297" y="208444"/>
                  </a:lnTo>
                  <a:lnTo>
                    <a:pt x="168735" y="199559"/>
                  </a:lnTo>
                  <a:lnTo>
                    <a:pt x="202779" y="173348"/>
                  </a:lnTo>
                  <a:lnTo>
                    <a:pt x="236544" y="148190"/>
                  </a:lnTo>
                  <a:lnTo>
                    <a:pt x="270192" y="124583"/>
                  </a:lnTo>
                  <a:lnTo>
                    <a:pt x="303885" y="103023"/>
                  </a:lnTo>
                  <a:lnTo>
                    <a:pt x="337787" y="84010"/>
                  </a:lnTo>
                  <a:lnTo>
                    <a:pt x="383595" y="63478"/>
                  </a:lnTo>
                  <a:lnTo>
                    <a:pt x="430448" y="49536"/>
                  </a:lnTo>
                  <a:lnTo>
                    <a:pt x="478731" y="43362"/>
                  </a:lnTo>
                  <a:lnTo>
                    <a:pt x="491070" y="43170"/>
                  </a:lnTo>
                  <a:lnTo>
                    <a:pt x="503529" y="43556"/>
                  </a:lnTo>
                  <a:lnTo>
                    <a:pt x="541683" y="48365"/>
                  </a:lnTo>
                  <a:lnTo>
                    <a:pt x="581129" y="59036"/>
                  </a:lnTo>
                  <a:lnTo>
                    <a:pt x="622030" y="76066"/>
                  </a:lnTo>
                  <a:lnTo>
                    <a:pt x="664548" y="99954"/>
                  </a:lnTo>
                  <a:lnTo>
                    <a:pt x="708847" y="131197"/>
                  </a:lnTo>
                  <a:lnTo>
                    <a:pt x="739448" y="156357"/>
                  </a:lnTo>
                  <a:lnTo>
                    <a:pt x="770962" y="185154"/>
                  </a:lnTo>
                  <a:lnTo>
                    <a:pt x="803434" y="217737"/>
                  </a:lnTo>
                  <a:lnTo>
                    <a:pt x="836915" y="254251"/>
                  </a:lnTo>
                  <a:lnTo>
                    <a:pt x="854049" y="274029"/>
                  </a:lnTo>
                  <a:lnTo>
                    <a:pt x="859377" y="280402"/>
                  </a:lnTo>
                </a:path>
                <a:path w="896620" h="280670">
                  <a:moveTo>
                    <a:pt x="114727" y="280402"/>
                  </a:moveTo>
                  <a:lnTo>
                    <a:pt x="115657" y="279688"/>
                  </a:lnTo>
                  <a:lnTo>
                    <a:pt x="127582" y="270477"/>
                  </a:lnTo>
                  <a:lnTo>
                    <a:pt x="139444" y="261281"/>
                  </a:lnTo>
                  <a:lnTo>
                    <a:pt x="151249" y="252120"/>
                  </a:lnTo>
                  <a:lnTo>
                    <a:pt x="163002" y="243013"/>
                  </a:lnTo>
                  <a:lnTo>
                    <a:pt x="198011" y="216202"/>
                  </a:lnTo>
                  <a:lnTo>
                    <a:pt x="232766" y="190552"/>
                  </a:lnTo>
                  <a:lnTo>
                    <a:pt x="267427" y="166575"/>
                  </a:lnTo>
                  <a:lnTo>
                    <a:pt x="302150" y="144779"/>
                  </a:lnTo>
                  <a:lnTo>
                    <a:pt x="337093" y="125675"/>
                  </a:lnTo>
                  <a:lnTo>
                    <a:pt x="372414" y="109774"/>
                  </a:lnTo>
                  <a:lnTo>
                    <a:pt x="420369" y="94434"/>
                  </a:lnTo>
                  <a:lnTo>
                    <a:pt x="469651" y="86903"/>
                  </a:lnTo>
                  <a:lnTo>
                    <a:pt x="482223" y="86382"/>
                  </a:lnTo>
                  <a:lnTo>
                    <a:pt x="494906" y="86443"/>
                  </a:lnTo>
                  <a:lnTo>
                    <a:pt x="533688" y="90310"/>
                  </a:lnTo>
                  <a:lnTo>
                    <a:pt x="573689" y="100100"/>
                  </a:lnTo>
                  <a:lnTo>
                    <a:pt x="615067" y="116322"/>
                  </a:lnTo>
                  <a:lnTo>
                    <a:pt x="657981" y="139486"/>
                  </a:lnTo>
                  <a:lnTo>
                    <a:pt x="702586" y="170103"/>
                  </a:lnTo>
                  <a:lnTo>
                    <a:pt x="733342" y="194906"/>
                  </a:lnTo>
                  <a:lnTo>
                    <a:pt x="764966" y="223398"/>
                  </a:lnTo>
                  <a:lnTo>
                    <a:pt x="797506" y="255732"/>
                  </a:lnTo>
                  <a:lnTo>
                    <a:pt x="814135" y="273387"/>
                  </a:lnTo>
                  <a:lnTo>
                    <a:pt x="820475" y="280402"/>
                  </a:lnTo>
                </a:path>
                <a:path w="896620" h="280670">
                  <a:moveTo>
                    <a:pt x="165196" y="280402"/>
                  </a:moveTo>
                  <a:lnTo>
                    <a:pt x="198804" y="254948"/>
                  </a:lnTo>
                  <a:lnTo>
                    <a:pt x="234298" y="229225"/>
                  </a:lnTo>
                  <a:lnTo>
                    <a:pt x="269739" y="205348"/>
                  </a:lnTo>
                  <a:lnTo>
                    <a:pt x="305274" y="183827"/>
                  </a:lnTo>
                  <a:lnTo>
                    <a:pt x="341054" y="165175"/>
                  </a:lnTo>
                  <a:lnTo>
                    <a:pt x="377229" y="149903"/>
                  </a:lnTo>
                  <a:lnTo>
                    <a:pt x="413947" y="138524"/>
                  </a:lnTo>
                  <a:lnTo>
                    <a:pt x="464008" y="130293"/>
                  </a:lnTo>
                  <a:lnTo>
                    <a:pt x="489612" y="129493"/>
                  </a:lnTo>
                  <a:lnTo>
                    <a:pt x="502576" y="129989"/>
                  </a:lnTo>
                  <a:lnTo>
                    <a:pt x="542186" y="135284"/>
                  </a:lnTo>
                  <a:lnTo>
                    <a:pt x="582987" y="146691"/>
                  </a:lnTo>
                  <a:lnTo>
                    <a:pt x="625130" y="164721"/>
                  </a:lnTo>
                  <a:lnTo>
                    <a:pt x="668762" y="189887"/>
                  </a:lnTo>
                  <a:lnTo>
                    <a:pt x="714035" y="222701"/>
                  </a:lnTo>
                  <a:lnTo>
                    <a:pt x="745202" y="249078"/>
                  </a:lnTo>
                  <a:lnTo>
                    <a:pt x="777208" y="279234"/>
                  </a:lnTo>
                  <a:lnTo>
                    <a:pt x="778361" y="280402"/>
                  </a:lnTo>
                </a:path>
                <a:path w="896620" h="280670">
                  <a:moveTo>
                    <a:pt x="218213" y="280402"/>
                  </a:moveTo>
                  <a:lnTo>
                    <a:pt x="260486" y="251649"/>
                  </a:lnTo>
                  <a:lnTo>
                    <a:pt x="296778" y="229561"/>
                  </a:lnTo>
                  <a:lnTo>
                    <a:pt x="333286" y="210349"/>
                  </a:lnTo>
                  <a:lnTo>
                    <a:pt x="370153" y="194526"/>
                  </a:lnTo>
                  <a:lnTo>
                    <a:pt x="407519" y="182607"/>
                  </a:lnTo>
                  <a:lnTo>
                    <a:pt x="445524" y="175105"/>
                  </a:lnTo>
                  <a:lnTo>
                    <a:pt x="484312" y="172535"/>
                  </a:lnTo>
                  <a:lnTo>
                    <a:pt x="497439" y="172863"/>
                  </a:lnTo>
                  <a:lnTo>
                    <a:pt x="537488" y="177668"/>
                  </a:lnTo>
                  <a:lnTo>
                    <a:pt x="578648" y="188604"/>
                  </a:lnTo>
                  <a:lnTo>
                    <a:pt x="621061" y="206185"/>
                  </a:lnTo>
                  <a:lnTo>
                    <a:pt x="664867" y="230925"/>
                  </a:lnTo>
                  <a:lnTo>
                    <a:pt x="710208" y="263338"/>
                  </a:lnTo>
                  <a:lnTo>
                    <a:pt x="725687" y="275937"/>
                  </a:lnTo>
                  <a:lnTo>
                    <a:pt x="730859" y="280402"/>
                  </a:lnTo>
                </a:path>
                <a:path w="896620" h="280670">
                  <a:moveTo>
                    <a:pt x="279586" y="280402"/>
                  </a:moveTo>
                  <a:lnTo>
                    <a:pt x="313077" y="261766"/>
                  </a:lnTo>
                  <a:lnTo>
                    <a:pt x="350513" y="244202"/>
                  </a:lnTo>
                  <a:lnTo>
                    <a:pt x="388360" y="230380"/>
                  </a:lnTo>
                  <a:lnTo>
                    <a:pt x="426750" y="220817"/>
                  </a:lnTo>
                  <a:lnTo>
                    <a:pt x="465817" y="216028"/>
                  </a:lnTo>
                  <a:lnTo>
                    <a:pt x="479012" y="215582"/>
                  </a:lnTo>
                  <a:lnTo>
                    <a:pt x="492302" y="215743"/>
                  </a:lnTo>
                  <a:lnTo>
                    <a:pt x="532790" y="220058"/>
                  </a:lnTo>
                  <a:lnTo>
                    <a:pt x="574309" y="230523"/>
                  </a:lnTo>
                  <a:lnTo>
                    <a:pt x="616992" y="247655"/>
                  </a:lnTo>
                  <a:lnTo>
                    <a:pt x="660971" y="271970"/>
                  </a:lnTo>
                  <a:lnTo>
                    <a:pt x="673865" y="280402"/>
                  </a:lnTo>
                </a:path>
              </a:pathLst>
            </a:custGeom>
            <a:ln w="50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540" y="6208136"/>
              <a:ext cx="2415734" cy="135440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344744" y="7537722"/>
              <a:ext cx="229870" cy="22860"/>
            </a:xfrm>
            <a:custGeom>
              <a:avLst/>
              <a:gdLst/>
              <a:ahLst/>
              <a:cxnLst/>
              <a:rect l="l" t="t" r="r" b="b"/>
              <a:pathLst>
                <a:path w="229870" h="22859">
                  <a:moveTo>
                    <a:pt x="0" y="22282"/>
                  </a:moveTo>
                  <a:lnTo>
                    <a:pt x="40367" y="9690"/>
                  </a:lnTo>
                  <a:lnTo>
                    <a:pt x="79898" y="2267"/>
                  </a:lnTo>
                  <a:lnTo>
                    <a:pt x="120129" y="0"/>
                  </a:lnTo>
                  <a:lnTo>
                    <a:pt x="133717" y="481"/>
                  </a:lnTo>
                  <a:lnTo>
                    <a:pt x="175082" y="5910"/>
                  </a:lnTo>
                  <a:lnTo>
                    <a:pt x="217445" y="17729"/>
                  </a:lnTo>
                  <a:lnTo>
                    <a:pt x="229445" y="22282"/>
                  </a:lnTo>
                </a:path>
              </a:pathLst>
            </a:custGeom>
            <a:ln w="50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630745"/>
              <a:ext cx="6132195" cy="1929764"/>
            </a:xfrm>
            <a:custGeom>
              <a:avLst/>
              <a:gdLst/>
              <a:ahLst/>
              <a:cxnLst/>
              <a:rect l="l" t="t" r="r" b="b"/>
              <a:pathLst>
                <a:path w="6132195" h="1929765">
                  <a:moveTo>
                    <a:pt x="6099189" y="1929259"/>
                  </a:moveTo>
                  <a:lnTo>
                    <a:pt x="6132022" y="1620964"/>
                  </a:lnTo>
                  <a:lnTo>
                    <a:pt x="5973218" y="1281037"/>
                  </a:lnTo>
                  <a:lnTo>
                    <a:pt x="5411597" y="1244489"/>
                  </a:lnTo>
                  <a:lnTo>
                    <a:pt x="4280908" y="1424441"/>
                  </a:lnTo>
                  <a:lnTo>
                    <a:pt x="4225668" y="1433542"/>
                  </a:lnTo>
                  <a:lnTo>
                    <a:pt x="4172304" y="1441056"/>
                  </a:lnTo>
                  <a:lnTo>
                    <a:pt x="4120769" y="1447018"/>
                  </a:lnTo>
                  <a:lnTo>
                    <a:pt x="4071014" y="1451463"/>
                  </a:lnTo>
                  <a:lnTo>
                    <a:pt x="4022993" y="1454423"/>
                  </a:lnTo>
                  <a:lnTo>
                    <a:pt x="3976658" y="1455935"/>
                  </a:lnTo>
                  <a:lnTo>
                    <a:pt x="3931960" y="1456032"/>
                  </a:lnTo>
                  <a:lnTo>
                    <a:pt x="3888854" y="1454750"/>
                  </a:lnTo>
                  <a:lnTo>
                    <a:pt x="3847290" y="1452121"/>
                  </a:lnTo>
                  <a:lnTo>
                    <a:pt x="3807221" y="1448181"/>
                  </a:lnTo>
                  <a:lnTo>
                    <a:pt x="3768600" y="1442965"/>
                  </a:lnTo>
                  <a:lnTo>
                    <a:pt x="3695511" y="1428840"/>
                  </a:lnTo>
                  <a:lnTo>
                    <a:pt x="3627642" y="1410021"/>
                  </a:lnTo>
                  <a:lnTo>
                    <a:pt x="3564611" y="1386784"/>
                  </a:lnTo>
                  <a:lnTo>
                    <a:pt x="3506039" y="1359404"/>
                  </a:lnTo>
                  <a:lnTo>
                    <a:pt x="3451544" y="1328157"/>
                  </a:lnTo>
                  <a:lnTo>
                    <a:pt x="3400747" y="1293319"/>
                  </a:lnTo>
                  <a:lnTo>
                    <a:pt x="3353265" y="1255165"/>
                  </a:lnTo>
                  <a:lnTo>
                    <a:pt x="3308718" y="1213971"/>
                  </a:lnTo>
                  <a:lnTo>
                    <a:pt x="3266725" y="1170012"/>
                  </a:lnTo>
                  <a:lnTo>
                    <a:pt x="3226907" y="1123564"/>
                  </a:lnTo>
                  <a:lnTo>
                    <a:pt x="3188881" y="1074902"/>
                  </a:lnTo>
                  <a:lnTo>
                    <a:pt x="3152267" y="1024303"/>
                  </a:lnTo>
                  <a:lnTo>
                    <a:pt x="3116685" y="972040"/>
                  </a:lnTo>
                  <a:lnTo>
                    <a:pt x="3081753" y="918391"/>
                  </a:lnTo>
                  <a:lnTo>
                    <a:pt x="3047092" y="863631"/>
                  </a:lnTo>
                  <a:lnTo>
                    <a:pt x="3012319" y="808034"/>
                  </a:lnTo>
                  <a:lnTo>
                    <a:pt x="2994772" y="780009"/>
                  </a:lnTo>
                  <a:lnTo>
                    <a:pt x="2959120" y="723676"/>
                  </a:lnTo>
                  <a:lnTo>
                    <a:pt x="2922404" y="667195"/>
                  </a:lnTo>
                  <a:lnTo>
                    <a:pt x="2884245" y="610844"/>
                  </a:lnTo>
                  <a:lnTo>
                    <a:pt x="2844262" y="554896"/>
                  </a:lnTo>
                  <a:lnTo>
                    <a:pt x="2802073" y="499629"/>
                  </a:lnTo>
                  <a:lnTo>
                    <a:pt x="2757299" y="445317"/>
                  </a:lnTo>
                  <a:lnTo>
                    <a:pt x="2709558" y="392235"/>
                  </a:lnTo>
                  <a:lnTo>
                    <a:pt x="2658470" y="340660"/>
                  </a:lnTo>
                  <a:lnTo>
                    <a:pt x="2603654" y="290868"/>
                  </a:lnTo>
                  <a:lnTo>
                    <a:pt x="2544729" y="243132"/>
                  </a:lnTo>
                  <a:lnTo>
                    <a:pt x="2513607" y="220123"/>
                  </a:lnTo>
                  <a:lnTo>
                    <a:pt x="2481314" y="197730"/>
                  </a:lnTo>
                  <a:lnTo>
                    <a:pt x="2447804" y="175990"/>
                  </a:lnTo>
                  <a:lnTo>
                    <a:pt x="2413029" y="154937"/>
                  </a:lnTo>
                  <a:lnTo>
                    <a:pt x="2376941" y="134605"/>
                  </a:lnTo>
                  <a:lnTo>
                    <a:pt x="2339493" y="115028"/>
                  </a:lnTo>
                  <a:lnTo>
                    <a:pt x="2300637" y="96241"/>
                  </a:lnTo>
                  <a:lnTo>
                    <a:pt x="2260325" y="78279"/>
                  </a:lnTo>
                  <a:lnTo>
                    <a:pt x="2222536" y="62994"/>
                  </a:lnTo>
                  <a:lnTo>
                    <a:pt x="2185045" y="49518"/>
                  </a:lnTo>
                  <a:lnTo>
                    <a:pt x="2147844" y="37794"/>
                  </a:lnTo>
                  <a:lnTo>
                    <a:pt x="2110927" y="27765"/>
                  </a:lnTo>
                  <a:lnTo>
                    <a:pt x="2037920" y="12564"/>
                  </a:lnTo>
                  <a:lnTo>
                    <a:pt x="1965971" y="3460"/>
                  </a:lnTo>
                  <a:lnTo>
                    <a:pt x="1895028" y="0"/>
                  </a:lnTo>
                  <a:lnTo>
                    <a:pt x="1859918" y="243"/>
                  </a:lnTo>
                  <a:lnTo>
                    <a:pt x="1790388" y="4393"/>
                  </a:lnTo>
                  <a:lnTo>
                    <a:pt x="1721733" y="13048"/>
                  </a:lnTo>
                  <a:lnTo>
                    <a:pt x="1653902" y="25754"/>
                  </a:lnTo>
                  <a:lnTo>
                    <a:pt x="1586844" y="42056"/>
                  </a:lnTo>
                  <a:lnTo>
                    <a:pt x="1520504" y="61498"/>
                  </a:lnTo>
                  <a:lnTo>
                    <a:pt x="1454833" y="83625"/>
                  </a:lnTo>
                  <a:lnTo>
                    <a:pt x="1389777" y="107984"/>
                  </a:lnTo>
                  <a:lnTo>
                    <a:pt x="1325284" y="134118"/>
                  </a:lnTo>
                  <a:lnTo>
                    <a:pt x="1261303" y="161573"/>
                  </a:lnTo>
                  <a:lnTo>
                    <a:pt x="1197781" y="189894"/>
                  </a:lnTo>
                  <a:lnTo>
                    <a:pt x="1134666" y="218627"/>
                  </a:lnTo>
                  <a:lnTo>
                    <a:pt x="1103245" y="233005"/>
                  </a:lnTo>
                  <a:lnTo>
                    <a:pt x="1071906" y="247315"/>
                  </a:lnTo>
                  <a:lnTo>
                    <a:pt x="1009449" y="275505"/>
                  </a:lnTo>
                  <a:lnTo>
                    <a:pt x="947242" y="302741"/>
                  </a:lnTo>
                  <a:lnTo>
                    <a:pt x="885235" y="328568"/>
                  </a:lnTo>
                  <a:lnTo>
                    <a:pt x="823373" y="352532"/>
                  </a:lnTo>
                  <a:lnTo>
                    <a:pt x="761606" y="374178"/>
                  </a:lnTo>
                  <a:lnTo>
                    <a:pt x="699882" y="393050"/>
                  </a:lnTo>
                  <a:lnTo>
                    <a:pt x="638148" y="408695"/>
                  </a:lnTo>
                  <a:lnTo>
                    <a:pt x="576351" y="420656"/>
                  </a:lnTo>
                  <a:lnTo>
                    <a:pt x="514441" y="428479"/>
                  </a:lnTo>
                  <a:lnTo>
                    <a:pt x="452365" y="431709"/>
                  </a:lnTo>
                  <a:lnTo>
                    <a:pt x="421248" y="431459"/>
                  </a:lnTo>
                  <a:lnTo>
                    <a:pt x="358825" y="426947"/>
                  </a:lnTo>
                  <a:lnTo>
                    <a:pt x="296105" y="416704"/>
                  </a:lnTo>
                  <a:lnTo>
                    <a:pt x="233037" y="400276"/>
                  </a:lnTo>
                  <a:lnTo>
                    <a:pt x="169568" y="377208"/>
                  </a:lnTo>
                  <a:lnTo>
                    <a:pt x="105647" y="347046"/>
                  </a:lnTo>
                  <a:lnTo>
                    <a:pt x="41220" y="309333"/>
                  </a:lnTo>
                  <a:lnTo>
                    <a:pt x="8802" y="287503"/>
                  </a:lnTo>
                  <a:lnTo>
                    <a:pt x="0" y="281046"/>
                  </a:lnTo>
                </a:path>
              </a:pathLst>
            </a:custGeom>
            <a:ln w="25400">
              <a:solidFill>
                <a:srgbClr val="8B56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3091852" y="2135434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20007" y="0"/>
                </a:moveTo>
                <a:lnTo>
                  <a:pt x="12475" y="1464"/>
                </a:lnTo>
                <a:lnTo>
                  <a:pt x="5857" y="5857"/>
                </a:lnTo>
                <a:lnTo>
                  <a:pt x="1464" y="12475"/>
                </a:lnTo>
                <a:lnTo>
                  <a:pt x="0" y="20007"/>
                </a:lnTo>
                <a:lnTo>
                  <a:pt x="1464" y="27540"/>
                </a:lnTo>
                <a:lnTo>
                  <a:pt x="5857" y="34166"/>
                </a:lnTo>
                <a:lnTo>
                  <a:pt x="12475" y="38559"/>
                </a:lnTo>
                <a:lnTo>
                  <a:pt x="20007" y="40024"/>
                </a:lnTo>
                <a:lnTo>
                  <a:pt x="27540" y="38559"/>
                </a:lnTo>
                <a:lnTo>
                  <a:pt x="34166" y="34166"/>
                </a:lnTo>
                <a:lnTo>
                  <a:pt x="38559" y="27540"/>
                </a:lnTo>
                <a:lnTo>
                  <a:pt x="40024" y="20007"/>
                </a:lnTo>
                <a:lnTo>
                  <a:pt x="38559" y="12475"/>
                </a:lnTo>
                <a:lnTo>
                  <a:pt x="34166" y="5857"/>
                </a:lnTo>
                <a:lnTo>
                  <a:pt x="27540" y="1464"/>
                </a:lnTo>
                <a:lnTo>
                  <a:pt x="20007" y="0"/>
                </a:lnTo>
                <a:close/>
              </a:path>
            </a:pathLst>
          </a:custGeom>
          <a:solidFill>
            <a:srgbClr val="232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01422" y="202586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20007" y="0"/>
                </a:moveTo>
                <a:lnTo>
                  <a:pt x="12475" y="1464"/>
                </a:lnTo>
                <a:lnTo>
                  <a:pt x="5857" y="5857"/>
                </a:lnTo>
                <a:lnTo>
                  <a:pt x="1464" y="12475"/>
                </a:lnTo>
                <a:lnTo>
                  <a:pt x="0" y="20007"/>
                </a:lnTo>
                <a:lnTo>
                  <a:pt x="1464" y="27540"/>
                </a:lnTo>
                <a:lnTo>
                  <a:pt x="5857" y="34166"/>
                </a:lnTo>
                <a:lnTo>
                  <a:pt x="12475" y="38559"/>
                </a:lnTo>
                <a:lnTo>
                  <a:pt x="20007" y="40024"/>
                </a:lnTo>
                <a:lnTo>
                  <a:pt x="27540" y="38559"/>
                </a:lnTo>
                <a:lnTo>
                  <a:pt x="34166" y="34166"/>
                </a:lnTo>
                <a:lnTo>
                  <a:pt x="38559" y="27540"/>
                </a:lnTo>
                <a:lnTo>
                  <a:pt x="40024" y="20007"/>
                </a:lnTo>
                <a:lnTo>
                  <a:pt x="38559" y="12475"/>
                </a:lnTo>
                <a:lnTo>
                  <a:pt x="34166" y="5857"/>
                </a:lnTo>
                <a:lnTo>
                  <a:pt x="27540" y="1464"/>
                </a:lnTo>
                <a:lnTo>
                  <a:pt x="20007" y="0"/>
                </a:lnTo>
                <a:close/>
              </a:path>
            </a:pathLst>
          </a:custGeom>
          <a:solidFill>
            <a:srgbClr val="232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63949" y="345661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20007" y="0"/>
                </a:moveTo>
                <a:lnTo>
                  <a:pt x="12475" y="1464"/>
                </a:lnTo>
                <a:lnTo>
                  <a:pt x="5857" y="5857"/>
                </a:lnTo>
                <a:lnTo>
                  <a:pt x="1464" y="12475"/>
                </a:lnTo>
                <a:lnTo>
                  <a:pt x="0" y="20007"/>
                </a:lnTo>
                <a:lnTo>
                  <a:pt x="1464" y="27540"/>
                </a:lnTo>
                <a:lnTo>
                  <a:pt x="5857" y="34166"/>
                </a:lnTo>
                <a:lnTo>
                  <a:pt x="12475" y="38559"/>
                </a:lnTo>
                <a:lnTo>
                  <a:pt x="20007" y="40024"/>
                </a:lnTo>
                <a:lnTo>
                  <a:pt x="27540" y="38559"/>
                </a:lnTo>
                <a:lnTo>
                  <a:pt x="34166" y="34166"/>
                </a:lnTo>
                <a:lnTo>
                  <a:pt x="38559" y="27540"/>
                </a:lnTo>
                <a:lnTo>
                  <a:pt x="40024" y="20007"/>
                </a:lnTo>
                <a:lnTo>
                  <a:pt x="38559" y="12475"/>
                </a:lnTo>
                <a:lnTo>
                  <a:pt x="34166" y="5857"/>
                </a:lnTo>
                <a:lnTo>
                  <a:pt x="27540" y="1464"/>
                </a:lnTo>
                <a:lnTo>
                  <a:pt x="20007" y="0"/>
                </a:lnTo>
                <a:close/>
              </a:path>
            </a:pathLst>
          </a:custGeom>
          <a:solidFill>
            <a:srgbClr val="232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3519" y="334704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20007" y="0"/>
                </a:moveTo>
                <a:lnTo>
                  <a:pt x="12475" y="1464"/>
                </a:lnTo>
                <a:lnTo>
                  <a:pt x="5857" y="5857"/>
                </a:lnTo>
                <a:lnTo>
                  <a:pt x="1464" y="12475"/>
                </a:lnTo>
                <a:lnTo>
                  <a:pt x="0" y="20007"/>
                </a:lnTo>
                <a:lnTo>
                  <a:pt x="1464" y="27540"/>
                </a:lnTo>
                <a:lnTo>
                  <a:pt x="5857" y="34166"/>
                </a:lnTo>
                <a:lnTo>
                  <a:pt x="12475" y="38559"/>
                </a:lnTo>
                <a:lnTo>
                  <a:pt x="20007" y="40024"/>
                </a:lnTo>
                <a:lnTo>
                  <a:pt x="27540" y="38559"/>
                </a:lnTo>
                <a:lnTo>
                  <a:pt x="34166" y="34166"/>
                </a:lnTo>
                <a:lnTo>
                  <a:pt x="38559" y="27540"/>
                </a:lnTo>
                <a:lnTo>
                  <a:pt x="40024" y="20007"/>
                </a:lnTo>
                <a:lnTo>
                  <a:pt x="38559" y="12475"/>
                </a:lnTo>
                <a:lnTo>
                  <a:pt x="34166" y="5857"/>
                </a:lnTo>
                <a:lnTo>
                  <a:pt x="27540" y="1464"/>
                </a:lnTo>
                <a:lnTo>
                  <a:pt x="20007" y="0"/>
                </a:lnTo>
                <a:close/>
              </a:path>
            </a:pathLst>
          </a:custGeom>
          <a:solidFill>
            <a:srgbClr val="232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3088" y="3237471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20007" y="0"/>
                </a:moveTo>
                <a:lnTo>
                  <a:pt x="12475" y="1464"/>
                </a:lnTo>
                <a:lnTo>
                  <a:pt x="5857" y="5857"/>
                </a:lnTo>
                <a:lnTo>
                  <a:pt x="1464" y="12475"/>
                </a:lnTo>
                <a:lnTo>
                  <a:pt x="0" y="20007"/>
                </a:lnTo>
                <a:lnTo>
                  <a:pt x="1464" y="27540"/>
                </a:lnTo>
                <a:lnTo>
                  <a:pt x="5857" y="34166"/>
                </a:lnTo>
                <a:lnTo>
                  <a:pt x="12475" y="38559"/>
                </a:lnTo>
                <a:lnTo>
                  <a:pt x="20007" y="40024"/>
                </a:lnTo>
                <a:lnTo>
                  <a:pt x="27540" y="38559"/>
                </a:lnTo>
                <a:lnTo>
                  <a:pt x="34166" y="34166"/>
                </a:lnTo>
                <a:lnTo>
                  <a:pt x="38559" y="27540"/>
                </a:lnTo>
                <a:lnTo>
                  <a:pt x="40024" y="20007"/>
                </a:lnTo>
                <a:lnTo>
                  <a:pt x="38559" y="12475"/>
                </a:lnTo>
                <a:lnTo>
                  <a:pt x="34166" y="5857"/>
                </a:lnTo>
                <a:lnTo>
                  <a:pt x="27540" y="1464"/>
                </a:lnTo>
                <a:lnTo>
                  <a:pt x="20007" y="0"/>
                </a:lnTo>
                <a:close/>
              </a:path>
            </a:pathLst>
          </a:custGeom>
          <a:solidFill>
            <a:srgbClr val="232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92659" y="312790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20007" y="0"/>
                </a:moveTo>
                <a:lnTo>
                  <a:pt x="12475" y="1464"/>
                </a:lnTo>
                <a:lnTo>
                  <a:pt x="5857" y="5857"/>
                </a:lnTo>
                <a:lnTo>
                  <a:pt x="1464" y="12475"/>
                </a:lnTo>
                <a:lnTo>
                  <a:pt x="0" y="20007"/>
                </a:lnTo>
                <a:lnTo>
                  <a:pt x="1464" y="27540"/>
                </a:lnTo>
                <a:lnTo>
                  <a:pt x="5857" y="34166"/>
                </a:lnTo>
                <a:lnTo>
                  <a:pt x="12475" y="38559"/>
                </a:lnTo>
                <a:lnTo>
                  <a:pt x="20007" y="40024"/>
                </a:lnTo>
                <a:lnTo>
                  <a:pt x="27540" y="38559"/>
                </a:lnTo>
                <a:lnTo>
                  <a:pt x="34166" y="34166"/>
                </a:lnTo>
                <a:lnTo>
                  <a:pt x="38559" y="27540"/>
                </a:lnTo>
                <a:lnTo>
                  <a:pt x="40024" y="20007"/>
                </a:lnTo>
                <a:lnTo>
                  <a:pt x="38559" y="12475"/>
                </a:lnTo>
                <a:lnTo>
                  <a:pt x="34166" y="5857"/>
                </a:lnTo>
                <a:lnTo>
                  <a:pt x="27540" y="1464"/>
                </a:lnTo>
                <a:lnTo>
                  <a:pt x="20007" y="0"/>
                </a:lnTo>
                <a:close/>
              </a:path>
            </a:pathLst>
          </a:custGeom>
          <a:solidFill>
            <a:srgbClr val="23296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171" y="434643"/>
            <a:ext cx="9223058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/>
              <a:t>Logo</a:t>
            </a:r>
            <a:r>
              <a:rPr sz="3000" spc="-5" dirty="0"/>
              <a:t> abaixo</a:t>
            </a:r>
            <a:r>
              <a:rPr sz="3000" dirty="0"/>
              <a:t> </a:t>
            </a:r>
            <a:r>
              <a:rPr sz="3000" spc="45" dirty="0"/>
              <a:t>da</a:t>
            </a:r>
            <a:r>
              <a:rPr sz="3000" dirty="0"/>
              <a:t> </a:t>
            </a:r>
            <a:r>
              <a:rPr sz="3000" spc="-60" dirty="0"/>
              <a:t>lista,</a:t>
            </a:r>
            <a:r>
              <a:rPr sz="3000" dirty="0"/>
              <a:t> </a:t>
            </a:r>
            <a:r>
              <a:rPr sz="3000" spc="5" dirty="0"/>
              <a:t>vamos</a:t>
            </a:r>
            <a:r>
              <a:rPr sz="3000" dirty="0"/>
              <a:t> </a:t>
            </a:r>
            <a:r>
              <a:rPr sz="3000" spc="-10" dirty="0"/>
              <a:t>inserir</a:t>
            </a:r>
            <a:r>
              <a:rPr sz="3000" dirty="0"/>
              <a:t> </a:t>
            </a:r>
            <a:r>
              <a:rPr sz="3000" spc="85" dirty="0"/>
              <a:t>uma</a:t>
            </a:r>
            <a:r>
              <a:rPr sz="3000" dirty="0"/>
              <a:t> </a:t>
            </a:r>
            <a:r>
              <a:rPr sz="3000" spc="45" dirty="0"/>
              <a:t>tag</a:t>
            </a:r>
            <a:r>
              <a:rPr sz="3000" dirty="0"/>
              <a:t> </a:t>
            </a:r>
            <a:r>
              <a:rPr sz="3000" b="1" dirty="0">
                <a:latin typeface="Courier New"/>
                <a:cs typeface="Courier New"/>
              </a:rPr>
              <a:t>&lt;a&gt;</a:t>
            </a:r>
            <a:r>
              <a:rPr sz="3000" b="1" spc="-495" dirty="0">
                <a:latin typeface="Courier New"/>
                <a:cs typeface="Courier New"/>
              </a:rPr>
              <a:t> </a:t>
            </a:r>
            <a:r>
              <a:rPr sz="3000" dirty="0"/>
              <a:t>para </a:t>
            </a:r>
            <a:r>
              <a:rPr sz="3000" spc="-10" dirty="0"/>
              <a:t>criar</a:t>
            </a:r>
            <a:r>
              <a:rPr sz="3000" dirty="0"/>
              <a:t> </a:t>
            </a:r>
            <a:r>
              <a:rPr sz="3000" spc="40" dirty="0"/>
              <a:t>o</a:t>
            </a:r>
            <a:r>
              <a:rPr sz="3000" dirty="0"/>
              <a:t> </a:t>
            </a:r>
            <a:r>
              <a:rPr sz="3000" spc="45" dirty="0" err="1"/>
              <a:t>botão</a:t>
            </a:r>
            <a:r>
              <a:rPr sz="3000" dirty="0"/>
              <a:t> </a:t>
            </a:r>
            <a:r>
              <a:rPr sz="3000" spc="70" dirty="0"/>
              <a:t>de</a:t>
            </a:r>
            <a:r>
              <a:rPr lang="pt-BR" sz="3000" spc="70" dirty="0"/>
              <a:t> </a:t>
            </a:r>
            <a:r>
              <a:rPr sz="3000" i="1" spc="60" dirty="0" err="1">
                <a:latin typeface="Verdana"/>
                <a:cs typeface="Verdana"/>
              </a:rPr>
              <a:t>Saiba</a:t>
            </a:r>
            <a:r>
              <a:rPr sz="3000" i="1" spc="-160" dirty="0">
                <a:latin typeface="Verdana"/>
                <a:cs typeface="Verdana"/>
              </a:rPr>
              <a:t> </a:t>
            </a:r>
            <a:r>
              <a:rPr sz="3000" i="1" spc="-5" dirty="0">
                <a:latin typeface="Verdana"/>
                <a:cs typeface="Verdana"/>
              </a:rPr>
              <a:t>mais</a:t>
            </a:r>
            <a:r>
              <a:rPr sz="3000" spc="-5" dirty="0"/>
              <a:t>,</a:t>
            </a:r>
            <a:r>
              <a:rPr sz="3000" spc="-160" dirty="0"/>
              <a:t> </a:t>
            </a:r>
            <a:r>
              <a:rPr sz="3000" spc="45" dirty="0"/>
              <a:t>sendo</a:t>
            </a:r>
            <a:r>
              <a:rPr sz="3000" spc="-155" dirty="0"/>
              <a:t> </a:t>
            </a:r>
            <a:r>
              <a:rPr sz="3000" spc="-5" dirty="0"/>
              <a:t>esta</a:t>
            </a:r>
            <a:r>
              <a:rPr sz="3000" spc="-160" dirty="0"/>
              <a:t> </a:t>
            </a:r>
            <a:r>
              <a:rPr sz="3000" spc="-25" dirty="0"/>
              <a:t>a</a:t>
            </a:r>
            <a:r>
              <a:rPr sz="3000" spc="-160" dirty="0"/>
              <a:t> </a:t>
            </a:r>
            <a:r>
              <a:rPr sz="3000" dirty="0"/>
              <a:t>nossa</a:t>
            </a:r>
            <a:r>
              <a:rPr sz="3000" spc="-155" dirty="0"/>
              <a:t> </a:t>
            </a:r>
            <a:r>
              <a:rPr sz="3000" spc="55" dirty="0"/>
              <a:t>segunda</a:t>
            </a:r>
            <a:r>
              <a:rPr sz="3000" spc="-160" dirty="0"/>
              <a:t> </a:t>
            </a:r>
            <a:r>
              <a:rPr sz="3000" spc="45" dirty="0"/>
              <a:t>coluna</a:t>
            </a:r>
            <a:r>
              <a:rPr sz="3000" spc="-160" dirty="0"/>
              <a:t> </a:t>
            </a:r>
            <a:r>
              <a:rPr sz="3000" spc="45" dirty="0"/>
              <a:t>da</a:t>
            </a:r>
            <a:r>
              <a:rPr sz="3000" spc="-155" dirty="0"/>
              <a:t> </a:t>
            </a:r>
            <a:r>
              <a:rPr sz="3000" spc="55" dirty="0"/>
              <a:t>segunda</a:t>
            </a:r>
            <a:r>
              <a:rPr sz="3000" spc="-160" dirty="0"/>
              <a:t> </a:t>
            </a:r>
            <a:r>
              <a:rPr sz="3000" spc="-20" dirty="0"/>
              <a:t>linha.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10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165100" y="2790825"/>
            <a:ext cx="10058400" cy="3078407"/>
          </a:xfrm>
          <a:prstGeom prst="rect">
            <a:avLst/>
          </a:prstGeom>
          <a:ln w="6350">
            <a:solidFill>
              <a:srgbClr val="23296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68580">
              <a:spcBef>
                <a:spcPts val="245"/>
              </a:spcBef>
            </a:pPr>
            <a:r>
              <a:rPr i="1" spc="-5" dirty="0">
                <a:solidFill>
                  <a:srgbClr val="7E848E"/>
                </a:solidFill>
                <a:latin typeface="Courier New"/>
                <a:cs typeface="Courier New"/>
              </a:rPr>
              <a:t>&lt;!--</a:t>
            </a:r>
            <a:r>
              <a:rPr i="1" spc="-30" dirty="0">
                <a:solidFill>
                  <a:srgbClr val="7E848E"/>
                </a:solidFill>
                <a:latin typeface="Courier New"/>
                <a:cs typeface="Courier New"/>
              </a:rPr>
              <a:t> </a:t>
            </a:r>
            <a:r>
              <a:rPr i="1" spc="-5" dirty="0">
                <a:solidFill>
                  <a:srgbClr val="7E848E"/>
                </a:solidFill>
                <a:latin typeface="Courier New"/>
                <a:cs typeface="Courier New"/>
              </a:rPr>
              <a:t>Primeira</a:t>
            </a:r>
            <a:r>
              <a:rPr i="1" spc="-30" dirty="0">
                <a:solidFill>
                  <a:srgbClr val="7E848E"/>
                </a:solidFill>
                <a:latin typeface="Courier New"/>
                <a:cs typeface="Courier New"/>
              </a:rPr>
              <a:t> </a:t>
            </a:r>
            <a:r>
              <a:rPr i="1" spc="-5" dirty="0">
                <a:solidFill>
                  <a:srgbClr val="7E848E"/>
                </a:solidFill>
                <a:latin typeface="Courier New"/>
                <a:cs typeface="Courier New"/>
              </a:rPr>
              <a:t>coluna</a:t>
            </a:r>
            <a:r>
              <a:rPr i="1" spc="-30" dirty="0">
                <a:solidFill>
                  <a:srgbClr val="7E848E"/>
                </a:solidFill>
                <a:latin typeface="Courier New"/>
                <a:cs typeface="Courier New"/>
              </a:rPr>
              <a:t> </a:t>
            </a:r>
            <a:r>
              <a:rPr i="1" spc="-5" dirty="0">
                <a:solidFill>
                  <a:srgbClr val="7E848E"/>
                </a:solidFill>
                <a:latin typeface="Courier New"/>
                <a:cs typeface="Courier New"/>
              </a:rPr>
              <a:t>--&gt;</a:t>
            </a:r>
            <a:endParaRPr dirty="0">
              <a:latin typeface="Courier New"/>
              <a:cs typeface="Courier New"/>
            </a:endParaRPr>
          </a:p>
          <a:p>
            <a:pPr marL="68580"/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b="1" spc="-5" dirty="0">
                <a:solidFill>
                  <a:srgbClr val="F04E58"/>
                </a:solidFill>
                <a:latin typeface="Courier New"/>
                <a:cs typeface="Courier New"/>
              </a:rPr>
              <a:t>ul</a:t>
            </a:r>
            <a:r>
              <a:rPr b="1" spc="-45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b="1" spc="-5" dirty="0">
                <a:solidFill>
                  <a:srgbClr val="40B876"/>
                </a:solidFill>
                <a:latin typeface="Courier New"/>
                <a:cs typeface="Courier New"/>
              </a:rPr>
              <a:t>”</a:t>
            </a:r>
            <a:r>
              <a:rPr b="1" spc="-5" dirty="0" err="1">
                <a:solidFill>
                  <a:srgbClr val="40B876"/>
                </a:solidFill>
                <a:latin typeface="Courier New"/>
                <a:cs typeface="Courier New"/>
              </a:rPr>
              <a:t>botoes</a:t>
            </a:r>
            <a:r>
              <a:rPr b="1" spc="-5" dirty="0">
                <a:solidFill>
                  <a:srgbClr val="40B876"/>
                </a:solidFill>
                <a:latin typeface="Courier New"/>
                <a:cs typeface="Courier New"/>
              </a:rPr>
              <a:t>”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lang="pt-BR" dirty="0">
              <a:latin typeface="Courier New"/>
              <a:cs typeface="Courier New"/>
            </a:endParaRPr>
          </a:p>
          <a:p>
            <a:pPr marL="68580"/>
            <a:r>
              <a:rPr lang="pt-BR" b="1" spc="-5" dirty="0">
                <a:solidFill>
                  <a:srgbClr val="232960"/>
                </a:solidFill>
                <a:latin typeface="Courier New"/>
                <a:cs typeface="Courier New"/>
              </a:rPr>
              <a:t>    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b="1" spc="-5" dirty="0">
                <a:solidFill>
                  <a:srgbClr val="F04E58"/>
                </a:solidFill>
                <a:latin typeface="Courier New"/>
                <a:cs typeface="Courier New"/>
              </a:rPr>
              <a:t>li </a:t>
            </a:r>
            <a:r>
              <a:rPr b="1" spc="-5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b="1" spc="-5" dirty="0">
                <a:solidFill>
                  <a:srgbClr val="40B876"/>
                </a:solidFill>
                <a:latin typeface="Courier New"/>
                <a:cs typeface="Courier New"/>
              </a:rPr>
              <a:t>”botoes</a:t>
            </a:r>
            <a:r>
              <a:rPr b="1" u="heavy" dirty="0">
                <a:solidFill>
                  <a:srgbClr val="40B876"/>
                </a:solidFill>
                <a:uFill>
                  <a:solidFill>
                    <a:srgbClr val="3FB775"/>
                  </a:solidFill>
                </a:u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40B876"/>
                </a:solidFill>
                <a:latin typeface="Courier New"/>
                <a:cs typeface="Courier New"/>
              </a:rPr>
              <a:t>item”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lang="pt-BR" b="1" spc="-5" dirty="0">
              <a:solidFill>
                <a:srgbClr val="232960"/>
              </a:solidFill>
              <a:latin typeface="Courier New"/>
              <a:cs typeface="Courier New"/>
            </a:endParaRPr>
          </a:p>
          <a:p>
            <a:pPr marL="68580"/>
            <a:r>
              <a:rPr lang="pt-BR" b="1" spc="-5" dirty="0">
                <a:solidFill>
                  <a:srgbClr val="232960"/>
                </a:solidFill>
                <a:latin typeface="Courier New"/>
                <a:cs typeface="Courier New"/>
              </a:rPr>
              <a:t>	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b="1" spc="-5" dirty="0">
                <a:solidFill>
                  <a:srgbClr val="F04E58"/>
                </a:solidFill>
                <a:latin typeface="Courier New"/>
                <a:cs typeface="Courier New"/>
              </a:rPr>
              <a:t>img </a:t>
            </a:r>
            <a:r>
              <a:rPr b="1" spc="-5" dirty="0">
                <a:solidFill>
                  <a:srgbClr val="F59B19"/>
                </a:solidFill>
                <a:latin typeface="Courier New"/>
                <a:cs typeface="Courier New"/>
              </a:rPr>
              <a:t>src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b="1" spc="-5" dirty="0">
                <a:solidFill>
                  <a:srgbClr val="40B876"/>
                </a:solidFill>
                <a:latin typeface="Courier New"/>
                <a:cs typeface="Courier New"/>
              </a:rPr>
              <a:t>”img/Favoritos.svg” </a:t>
            </a:r>
            <a:r>
              <a:rPr b="1" spc="-1010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F59B19"/>
                </a:solidFill>
                <a:latin typeface="Courier New"/>
                <a:cs typeface="Courier New"/>
              </a:rPr>
              <a:t>alt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b="1" spc="-5" dirty="0">
                <a:solidFill>
                  <a:srgbClr val="40B876"/>
                </a:solidFill>
                <a:latin typeface="Courier New"/>
                <a:cs typeface="Courier New"/>
              </a:rPr>
              <a:t>”Favoritar</a:t>
            </a:r>
            <a:r>
              <a:rPr b="1" spc="-10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b="1" spc="-5" dirty="0" err="1">
                <a:solidFill>
                  <a:srgbClr val="40B876"/>
                </a:solidFill>
                <a:latin typeface="Courier New"/>
                <a:cs typeface="Courier New"/>
              </a:rPr>
              <a:t>livro</a:t>
            </a:r>
            <a:r>
              <a:rPr b="1" spc="-5" dirty="0">
                <a:solidFill>
                  <a:srgbClr val="40B876"/>
                </a:solidFill>
                <a:latin typeface="Courier New"/>
                <a:cs typeface="Courier New"/>
              </a:rPr>
              <a:t>”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lang="pt-BR" b="1" spc="-5" dirty="0">
              <a:solidFill>
                <a:srgbClr val="232960"/>
              </a:solidFill>
              <a:latin typeface="Courier New"/>
              <a:cs typeface="Courier New"/>
            </a:endParaRPr>
          </a:p>
          <a:p>
            <a:pPr marL="68580"/>
            <a:r>
              <a:rPr lang="pt-BR" b="1" spc="-5" dirty="0">
                <a:solidFill>
                  <a:srgbClr val="232960"/>
                </a:solidFill>
                <a:latin typeface="Courier New"/>
                <a:cs typeface="Courier New"/>
              </a:rPr>
              <a:t>    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&lt;/</a:t>
            </a:r>
            <a:r>
              <a:rPr b="1" spc="-5" dirty="0">
                <a:solidFill>
                  <a:srgbClr val="F04E58"/>
                </a:solidFill>
                <a:latin typeface="Courier New"/>
                <a:cs typeface="Courier New"/>
              </a:rPr>
              <a:t>li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lang="pt-BR" dirty="0">
              <a:latin typeface="Courier New"/>
              <a:cs typeface="Courier New"/>
            </a:endParaRPr>
          </a:p>
          <a:p>
            <a:pPr marL="68580"/>
            <a:r>
              <a:rPr lang="pt-BR" b="1" spc="-5" dirty="0">
                <a:solidFill>
                  <a:srgbClr val="232960"/>
                </a:solidFill>
                <a:latin typeface="Courier New"/>
                <a:cs typeface="Courier New"/>
              </a:rPr>
              <a:t>    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b="1" spc="-5" dirty="0">
                <a:solidFill>
                  <a:srgbClr val="F04E58"/>
                </a:solidFill>
                <a:latin typeface="Courier New"/>
                <a:cs typeface="Courier New"/>
              </a:rPr>
              <a:t>li </a:t>
            </a:r>
            <a:r>
              <a:rPr b="1" spc="-5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b="1" spc="-5" dirty="0">
                <a:solidFill>
                  <a:srgbClr val="40B876"/>
                </a:solidFill>
                <a:latin typeface="Courier New"/>
                <a:cs typeface="Courier New"/>
              </a:rPr>
              <a:t>”botoes</a:t>
            </a:r>
            <a:r>
              <a:rPr b="1" u="heavy" dirty="0">
                <a:solidFill>
                  <a:srgbClr val="40B876"/>
                </a:solidFill>
                <a:uFill>
                  <a:solidFill>
                    <a:srgbClr val="3FB775"/>
                  </a:solidFill>
                </a:u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40B876"/>
                </a:solidFill>
                <a:latin typeface="Courier New"/>
                <a:cs typeface="Courier New"/>
              </a:rPr>
              <a:t>item”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lang="pt-BR" b="1" spc="-5" dirty="0">
              <a:solidFill>
                <a:srgbClr val="232960"/>
              </a:solidFill>
              <a:latin typeface="Courier New"/>
              <a:cs typeface="Courier New"/>
            </a:endParaRPr>
          </a:p>
          <a:p>
            <a:pPr marL="68580"/>
            <a:r>
              <a:rPr lang="pt-BR" b="1" spc="-5" dirty="0">
                <a:solidFill>
                  <a:srgbClr val="232960"/>
                </a:solidFill>
                <a:latin typeface="Courier New"/>
                <a:cs typeface="Courier New"/>
              </a:rPr>
              <a:t>	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b="1" spc="-5" dirty="0">
                <a:solidFill>
                  <a:srgbClr val="F04E58"/>
                </a:solidFill>
                <a:latin typeface="Courier New"/>
                <a:cs typeface="Courier New"/>
              </a:rPr>
              <a:t>img </a:t>
            </a:r>
            <a:r>
              <a:rPr b="1" spc="-5" dirty="0">
                <a:solidFill>
                  <a:srgbClr val="F59B19"/>
                </a:solidFill>
                <a:latin typeface="Courier New"/>
                <a:cs typeface="Courier New"/>
              </a:rPr>
              <a:t>src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b="1" spc="-5" dirty="0">
                <a:solidFill>
                  <a:srgbClr val="40B876"/>
                </a:solidFill>
                <a:latin typeface="Courier New"/>
                <a:cs typeface="Courier New"/>
              </a:rPr>
              <a:t>”img/Compras.svg” </a:t>
            </a:r>
            <a:r>
              <a:rPr b="1" spc="-1010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F59B19"/>
                </a:solidFill>
                <a:latin typeface="Courier New"/>
                <a:cs typeface="Courier New"/>
              </a:rPr>
              <a:t>alt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b="1" spc="-5" dirty="0">
                <a:solidFill>
                  <a:srgbClr val="40B876"/>
                </a:solidFill>
                <a:latin typeface="Courier New"/>
                <a:cs typeface="Courier New"/>
              </a:rPr>
              <a:t>”Adicionar</a:t>
            </a:r>
            <a:r>
              <a:rPr b="1" spc="-10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40B876"/>
                </a:solidFill>
                <a:latin typeface="Courier New"/>
                <a:cs typeface="Courier New"/>
              </a:rPr>
              <a:t>no</a:t>
            </a:r>
            <a:r>
              <a:rPr b="1" spc="-10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40B876"/>
                </a:solidFill>
                <a:latin typeface="Courier New"/>
                <a:cs typeface="Courier New"/>
              </a:rPr>
              <a:t>carrinho de</a:t>
            </a:r>
            <a:r>
              <a:rPr b="1" spc="-10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b="1" spc="-5" dirty="0" err="1">
                <a:solidFill>
                  <a:srgbClr val="40B876"/>
                </a:solidFill>
                <a:latin typeface="Courier New"/>
                <a:cs typeface="Courier New"/>
              </a:rPr>
              <a:t>compras</a:t>
            </a:r>
            <a:r>
              <a:rPr b="1" spc="-5" dirty="0">
                <a:solidFill>
                  <a:srgbClr val="40B876"/>
                </a:solidFill>
                <a:latin typeface="Courier New"/>
                <a:cs typeface="Courier New"/>
              </a:rPr>
              <a:t>”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lang="pt-BR" b="1" spc="-5" dirty="0">
              <a:solidFill>
                <a:srgbClr val="232960"/>
              </a:solidFill>
              <a:latin typeface="Courier New"/>
              <a:cs typeface="Courier New"/>
            </a:endParaRPr>
          </a:p>
          <a:p>
            <a:pPr marL="68580"/>
            <a:r>
              <a:rPr lang="pt-BR" b="1" spc="-5" dirty="0">
                <a:solidFill>
                  <a:srgbClr val="232960"/>
                </a:solidFill>
                <a:latin typeface="Courier New"/>
                <a:cs typeface="Courier New"/>
              </a:rPr>
              <a:t>    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&lt;/</a:t>
            </a:r>
            <a:r>
              <a:rPr b="1" spc="-5" dirty="0">
                <a:solidFill>
                  <a:srgbClr val="F04E58"/>
                </a:solidFill>
                <a:latin typeface="Courier New"/>
                <a:cs typeface="Courier New"/>
              </a:rPr>
              <a:t>li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dirty="0">
              <a:latin typeface="Courier New"/>
              <a:cs typeface="Courier New"/>
            </a:endParaRPr>
          </a:p>
          <a:p>
            <a:pPr marL="68580"/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&lt;/</a:t>
            </a:r>
            <a:r>
              <a:rPr b="1" spc="-5" dirty="0">
                <a:solidFill>
                  <a:srgbClr val="F04E58"/>
                </a:solidFill>
                <a:latin typeface="Courier New"/>
                <a:cs typeface="Courier New"/>
              </a:rPr>
              <a:t>ul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dirty="0">
              <a:latin typeface="Courier New"/>
              <a:cs typeface="Courier New"/>
            </a:endParaRPr>
          </a:p>
          <a:p>
            <a:pPr marL="68580"/>
            <a:r>
              <a:rPr i="1" spc="-5" dirty="0">
                <a:solidFill>
                  <a:srgbClr val="7E848E"/>
                </a:solidFill>
                <a:latin typeface="Courier New"/>
                <a:cs typeface="Courier New"/>
              </a:rPr>
              <a:t>&lt;!--</a:t>
            </a:r>
            <a:r>
              <a:rPr i="1" spc="-30" dirty="0">
                <a:solidFill>
                  <a:srgbClr val="7E848E"/>
                </a:solidFill>
                <a:latin typeface="Courier New"/>
                <a:cs typeface="Courier New"/>
              </a:rPr>
              <a:t> </a:t>
            </a:r>
            <a:r>
              <a:rPr i="1" spc="-5" dirty="0">
                <a:solidFill>
                  <a:srgbClr val="7E848E"/>
                </a:solidFill>
                <a:latin typeface="Courier New"/>
                <a:cs typeface="Courier New"/>
              </a:rPr>
              <a:t>Segunda</a:t>
            </a:r>
            <a:r>
              <a:rPr i="1" spc="-30" dirty="0">
                <a:solidFill>
                  <a:srgbClr val="7E848E"/>
                </a:solidFill>
                <a:latin typeface="Courier New"/>
                <a:cs typeface="Courier New"/>
              </a:rPr>
              <a:t> </a:t>
            </a:r>
            <a:r>
              <a:rPr i="1" spc="-5" dirty="0">
                <a:solidFill>
                  <a:srgbClr val="7E848E"/>
                </a:solidFill>
                <a:latin typeface="Courier New"/>
                <a:cs typeface="Courier New"/>
              </a:rPr>
              <a:t>coluna</a:t>
            </a:r>
            <a:r>
              <a:rPr i="1" spc="-30" dirty="0">
                <a:solidFill>
                  <a:srgbClr val="7E848E"/>
                </a:solidFill>
                <a:latin typeface="Courier New"/>
                <a:cs typeface="Courier New"/>
              </a:rPr>
              <a:t> </a:t>
            </a:r>
            <a:r>
              <a:rPr i="1" spc="-5" dirty="0">
                <a:solidFill>
                  <a:srgbClr val="7E848E"/>
                </a:solidFill>
                <a:latin typeface="Courier New"/>
                <a:cs typeface="Courier New"/>
              </a:rPr>
              <a:t>--&gt;</a:t>
            </a:r>
            <a:endParaRPr dirty="0">
              <a:latin typeface="Courier New"/>
              <a:cs typeface="Courier New"/>
            </a:endParaRPr>
          </a:p>
          <a:p>
            <a:pPr marL="68580">
              <a:tabLst>
                <a:tab pos="457200" algn="l"/>
              </a:tabLst>
            </a:pPr>
            <a:r>
              <a:rPr b="1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b="1" dirty="0">
                <a:solidFill>
                  <a:srgbClr val="F04E58"/>
                </a:solidFill>
                <a:latin typeface="Courier New"/>
                <a:cs typeface="Courier New"/>
              </a:rPr>
              <a:t>a	</a:t>
            </a:r>
            <a:r>
              <a:rPr b="1" spc="-5" dirty="0">
                <a:solidFill>
                  <a:srgbClr val="F59B19"/>
                </a:solidFill>
                <a:latin typeface="Courier New"/>
                <a:cs typeface="Courier New"/>
              </a:rPr>
              <a:t>href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b="1" spc="-5" dirty="0">
                <a:solidFill>
                  <a:srgbClr val="40B876"/>
                </a:solidFill>
                <a:latin typeface="Courier New"/>
                <a:cs typeface="Courier New"/>
              </a:rPr>
              <a:t>”#”</a:t>
            </a:r>
            <a:r>
              <a:rPr b="1" spc="-15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b="1" spc="-5" dirty="0">
                <a:solidFill>
                  <a:srgbClr val="40B876"/>
                </a:solidFill>
                <a:latin typeface="Courier New"/>
                <a:cs typeface="Courier New"/>
              </a:rPr>
              <a:t>”botoes</a:t>
            </a:r>
            <a:r>
              <a:rPr b="1" u="heavy" spc="994" dirty="0">
                <a:solidFill>
                  <a:srgbClr val="40B876"/>
                </a:solidFill>
                <a:uFill>
                  <a:solidFill>
                    <a:srgbClr val="3FB775"/>
                  </a:solidFill>
                </a:uFill>
                <a:latin typeface="Courier New"/>
                <a:cs typeface="Courier New"/>
              </a:rPr>
              <a:t> </a:t>
            </a:r>
            <a:r>
              <a:rPr b="1" spc="-5" dirty="0" err="1">
                <a:solidFill>
                  <a:srgbClr val="40B876"/>
                </a:solidFill>
                <a:latin typeface="Courier New"/>
                <a:cs typeface="Courier New"/>
              </a:rPr>
              <a:t>ancora</a:t>
            </a:r>
            <a:r>
              <a:rPr b="1" spc="-5" dirty="0">
                <a:solidFill>
                  <a:srgbClr val="40B876"/>
                </a:solidFill>
                <a:latin typeface="Courier New"/>
                <a:cs typeface="Courier New"/>
              </a:rPr>
              <a:t>”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r>
              <a:rPr lang="pt-BR" b="1" spc="-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b="1" spc="-5" dirty="0" err="1">
                <a:solidFill>
                  <a:srgbClr val="232960"/>
                </a:solidFill>
                <a:latin typeface="Courier New"/>
                <a:cs typeface="Courier New"/>
              </a:rPr>
              <a:t>Saiba</a:t>
            </a:r>
            <a:r>
              <a:rPr b="1" spc="-1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b="1" spc="-5" dirty="0" err="1">
                <a:solidFill>
                  <a:srgbClr val="232960"/>
                </a:solidFill>
                <a:latin typeface="Courier New"/>
                <a:cs typeface="Courier New"/>
              </a:rPr>
              <a:t>mais</a:t>
            </a:r>
            <a:r>
              <a:rPr lang="pt-BR" b="1" spc="-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&lt;/</a:t>
            </a:r>
            <a:r>
              <a:rPr b="1" spc="-5" dirty="0">
                <a:solidFill>
                  <a:srgbClr val="F04E58"/>
                </a:solidFill>
                <a:latin typeface="Courier New"/>
                <a:cs typeface="Courier New"/>
              </a:rPr>
              <a:t>a</a:t>
            </a:r>
            <a:r>
              <a:rPr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300" y="783922"/>
            <a:ext cx="9061450" cy="14388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420"/>
              </a:spcBef>
            </a:pPr>
            <a:r>
              <a:rPr sz="3000" spc="70" dirty="0"/>
              <a:t>Podemos</a:t>
            </a:r>
            <a:r>
              <a:rPr sz="3000" spc="-125" dirty="0"/>
              <a:t> </a:t>
            </a:r>
            <a:r>
              <a:rPr sz="3000" spc="-5" dirty="0"/>
              <a:t>transformar</a:t>
            </a:r>
            <a:r>
              <a:rPr sz="3000" spc="-125" dirty="0"/>
              <a:t> </a:t>
            </a:r>
            <a:r>
              <a:rPr sz="3000" spc="-25" dirty="0"/>
              <a:t>a</a:t>
            </a:r>
            <a:r>
              <a:rPr sz="3000" spc="-120" dirty="0"/>
              <a:t> </a:t>
            </a:r>
            <a:r>
              <a:rPr sz="3000" spc="45" dirty="0"/>
              <a:t>segunda</a:t>
            </a:r>
            <a:r>
              <a:rPr sz="3000" spc="-125" dirty="0"/>
              <a:t> </a:t>
            </a:r>
            <a:r>
              <a:rPr sz="3000" spc="25" dirty="0"/>
              <a:t>linha</a:t>
            </a:r>
            <a:r>
              <a:rPr sz="3000" spc="-120" dirty="0"/>
              <a:t> </a:t>
            </a:r>
            <a:r>
              <a:rPr sz="3000" spc="95" dirty="0"/>
              <a:t>em</a:t>
            </a:r>
            <a:r>
              <a:rPr sz="3000" spc="-125" dirty="0"/>
              <a:t> </a:t>
            </a:r>
            <a:r>
              <a:rPr sz="3000" spc="125" dirty="0"/>
              <a:t>um</a:t>
            </a:r>
            <a:r>
              <a:rPr sz="3000" spc="-125" dirty="0"/>
              <a:t> </a:t>
            </a:r>
            <a:r>
              <a:rPr sz="3000" spc="-25" dirty="0"/>
              <a:t>flexbox</a:t>
            </a:r>
            <a:r>
              <a:rPr sz="3000" spc="-114" dirty="0"/>
              <a:t> </a:t>
            </a:r>
            <a:r>
              <a:rPr sz="3000" spc="30" dirty="0"/>
              <a:t>repetindo</a:t>
            </a:r>
            <a:r>
              <a:rPr sz="3000" spc="-125" dirty="0"/>
              <a:t> </a:t>
            </a:r>
            <a:r>
              <a:rPr sz="3000" spc="40" dirty="0"/>
              <a:t>o</a:t>
            </a:r>
            <a:r>
              <a:rPr sz="3000" spc="-120" dirty="0"/>
              <a:t> </a:t>
            </a:r>
            <a:r>
              <a:rPr sz="3000" spc="65" dirty="0"/>
              <a:t>que </a:t>
            </a:r>
            <a:r>
              <a:rPr sz="3000" spc="-695" dirty="0"/>
              <a:t> </a:t>
            </a:r>
            <a:r>
              <a:rPr sz="3000" spc="35" dirty="0"/>
              <a:t>fizemos</a:t>
            </a:r>
            <a:r>
              <a:rPr sz="3000" spc="-195" dirty="0"/>
              <a:t> </a:t>
            </a:r>
            <a:r>
              <a:rPr sz="3000" spc="15" dirty="0"/>
              <a:t>anteriormente</a:t>
            </a:r>
            <a:r>
              <a:rPr sz="3000" spc="-195" dirty="0"/>
              <a:t> </a:t>
            </a:r>
            <a:r>
              <a:rPr sz="3000" spc="60" dirty="0"/>
              <a:t>no</a:t>
            </a:r>
            <a:r>
              <a:rPr sz="3000" spc="-190" dirty="0"/>
              <a:t> </a:t>
            </a:r>
            <a:r>
              <a:rPr sz="3000" spc="-130" dirty="0"/>
              <a:t>CSS.</a:t>
            </a:r>
            <a:r>
              <a:rPr sz="3000" spc="-195" dirty="0"/>
              <a:t> </a:t>
            </a:r>
            <a:r>
              <a:rPr sz="3000" spc="-35" dirty="0"/>
              <a:t>Assim,</a:t>
            </a:r>
            <a:r>
              <a:rPr sz="3000" spc="-190" dirty="0"/>
              <a:t> </a:t>
            </a:r>
            <a:r>
              <a:rPr sz="3000" spc="40" dirty="0"/>
              <a:t>o</a:t>
            </a:r>
            <a:r>
              <a:rPr sz="3000" spc="-195" dirty="0"/>
              <a:t> </a:t>
            </a:r>
            <a:r>
              <a:rPr sz="3000" spc="50" dirty="0"/>
              <a:t>conteúdo</a:t>
            </a:r>
            <a:r>
              <a:rPr sz="3000" spc="-190" dirty="0"/>
              <a:t> </a:t>
            </a:r>
            <a:r>
              <a:rPr sz="3000" spc="-85" dirty="0"/>
              <a:t>já</a:t>
            </a:r>
            <a:r>
              <a:rPr sz="3000" spc="-195" dirty="0"/>
              <a:t> </a:t>
            </a:r>
            <a:r>
              <a:rPr sz="3000" spc="15" dirty="0"/>
              <a:t>ficará</a:t>
            </a:r>
            <a:r>
              <a:rPr sz="3000" spc="-190" dirty="0"/>
              <a:t> </a:t>
            </a:r>
            <a:r>
              <a:rPr sz="3000" spc="15" dirty="0"/>
              <a:t>disposto</a:t>
            </a:r>
            <a:r>
              <a:rPr sz="3000" spc="-195" dirty="0"/>
              <a:t> </a:t>
            </a:r>
            <a:r>
              <a:rPr sz="3000" spc="95" dirty="0"/>
              <a:t>em </a:t>
            </a:r>
            <a:r>
              <a:rPr sz="3000" spc="-690" dirty="0"/>
              <a:t> </a:t>
            </a:r>
            <a:r>
              <a:rPr sz="3000" spc="25" dirty="0"/>
              <a:t>duas</a:t>
            </a:r>
            <a:r>
              <a:rPr sz="3000" spc="-185" dirty="0"/>
              <a:t> </a:t>
            </a:r>
            <a:r>
              <a:rPr sz="3000" spc="-20" dirty="0"/>
              <a:t>colunas.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11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298700" y="2547598"/>
            <a:ext cx="6705600" cy="1535677"/>
          </a:xfrm>
          <a:prstGeom prst="rect">
            <a:avLst/>
          </a:prstGeom>
          <a:ln w="6350">
            <a:solidFill>
              <a:srgbClr val="23296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83565" marR="2403475" indent="-518159">
              <a:spcBef>
                <a:spcPts val="455"/>
              </a:spcBef>
            </a:pPr>
            <a:r>
              <a:rPr sz="2400" b="1" spc="-5" dirty="0">
                <a:solidFill>
                  <a:srgbClr val="F59B19"/>
                </a:solidFill>
                <a:latin typeface="Courier New"/>
                <a:cs typeface="Courier New"/>
              </a:rPr>
              <a:t>.card</a:t>
            </a:r>
            <a:r>
              <a:rPr sz="2400" b="1" u="heavy" dirty="0">
                <a:solidFill>
                  <a:srgbClr val="F59B19"/>
                </a:solidFill>
                <a:uFill>
                  <a:solidFill>
                    <a:srgbClr val="F49A18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59B19"/>
                </a:solidFill>
                <a:latin typeface="Courier New"/>
                <a:cs typeface="Courier New"/>
              </a:rPr>
              <a:t>botoes </a:t>
            </a:r>
            <a:r>
              <a:rPr sz="2400" b="1" dirty="0">
                <a:solidFill>
                  <a:srgbClr val="232960"/>
                </a:solidFill>
                <a:latin typeface="Courier New"/>
                <a:cs typeface="Courier New"/>
              </a:rPr>
              <a:t>{ </a:t>
            </a:r>
            <a:r>
              <a:rPr sz="2400" b="1" spc="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display:</a:t>
            </a:r>
            <a:r>
              <a:rPr sz="2400" b="1" spc="-8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2400" b="1" spc="-210" dirty="0">
                <a:solidFill>
                  <a:srgbClr val="F59B19"/>
                </a:solidFill>
                <a:latin typeface="Courier New"/>
                <a:cs typeface="Courier New"/>
              </a:rPr>
              <a:t>flex</a:t>
            </a:r>
            <a:r>
              <a:rPr sz="2400" b="1" spc="-210" dirty="0">
                <a:solidFill>
                  <a:srgbClr val="23296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583565"/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justify-content:</a:t>
            </a:r>
            <a:r>
              <a:rPr sz="2400" b="1" spc="-5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59B19"/>
                </a:solidFill>
                <a:latin typeface="Courier New"/>
                <a:cs typeface="Courier New"/>
              </a:rPr>
              <a:t>space-between</a:t>
            </a:r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65405"/>
            <a:r>
              <a:rPr sz="2400" b="1" dirty="0">
                <a:solidFill>
                  <a:srgbClr val="23296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4570677"/>
            <a:ext cx="9063355" cy="66941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spcBef>
                <a:spcPts val="420"/>
              </a:spcBef>
            </a:pPr>
            <a:r>
              <a:rPr sz="2000" spc="25" dirty="0">
                <a:solidFill>
                  <a:srgbClr val="232960"/>
                </a:solidFill>
                <a:latin typeface="Verdana"/>
                <a:cs typeface="Verdana"/>
              </a:rPr>
              <a:t>Para</a:t>
            </a:r>
            <a:r>
              <a:rPr sz="2000" spc="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232960"/>
                </a:solidFill>
                <a:latin typeface="Verdana"/>
                <a:cs typeface="Verdana"/>
              </a:rPr>
              <a:t>que</a:t>
            </a:r>
            <a:r>
              <a:rPr sz="2000" spc="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32960"/>
                </a:solidFill>
                <a:latin typeface="Verdana"/>
                <a:cs typeface="Verdana"/>
              </a:rPr>
              <a:t>os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232960"/>
                </a:solidFill>
                <a:latin typeface="Verdana"/>
                <a:cs typeface="Verdana"/>
              </a:rPr>
              <a:t>ícones</a:t>
            </a:r>
            <a:r>
              <a:rPr sz="2000" spc="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90" dirty="0">
                <a:solidFill>
                  <a:srgbClr val="232960"/>
                </a:solidFill>
                <a:latin typeface="Verdana"/>
                <a:cs typeface="Verdana"/>
              </a:rPr>
              <a:t>fiquem</a:t>
            </a:r>
            <a:r>
              <a:rPr sz="2000" spc="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232960"/>
                </a:solidFill>
                <a:latin typeface="Verdana"/>
                <a:cs typeface="Verdana"/>
              </a:rPr>
              <a:t>na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232960"/>
                </a:solidFill>
                <a:latin typeface="Verdana"/>
                <a:cs typeface="Verdana"/>
              </a:rPr>
              <a:t>mesma</a:t>
            </a:r>
            <a:r>
              <a:rPr sz="2000" spc="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232960"/>
                </a:solidFill>
                <a:latin typeface="Verdana"/>
                <a:cs typeface="Verdana"/>
              </a:rPr>
              <a:t>linha,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232960"/>
                </a:solidFill>
                <a:latin typeface="Verdana"/>
                <a:cs typeface="Verdana"/>
              </a:rPr>
              <a:t>basta </a:t>
            </a:r>
            <a:r>
              <a:rPr sz="2000" spc="-5" dirty="0">
                <a:solidFill>
                  <a:srgbClr val="232960"/>
                </a:solidFill>
                <a:latin typeface="Verdana"/>
                <a:cs typeface="Verdana"/>
              </a:rPr>
              <a:t>transformá-los</a:t>
            </a:r>
            <a:r>
              <a:rPr sz="2000" spc="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232960"/>
                </a:solidFill>
                <a:latin typeface="Verdana"/>
                <a:cs typeface="Verdana"/>
              </a:rPr>
              <a:t>em </a:t>
            </a:r>
            <a:r>
              <a:rPr sz="2000" spc="-68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232960"/>
                </a:solidFill>
                <a:latin typeface="Verdana"/>
                <a:cs typeface="Verdana"/>
              </a:rPr>
              <a:t>flexbox.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6473" y="5915025"/>
            <a:ext cx="4055326" cy="772006"/>
          </a:xfrm>
          <a:prstGeom prst="rect">
            <a:avLst/>
          </a:prstGeom>
          <a:ln w="6350">
            <a:solidFill>
              <a:srgbClr val="23296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68580">
              <a:lnSpc>
                <a:spcPts val="1870"/>
              </a:lnSpc>
              <a:spcBef>
                <a:spcPts val="275"/>
              </a:spcBef>
            </a:pPr>
            <a:r>
              <a:rPr sz="2400" b="1" spc="-5" dirty="0">
                <a:solidFill>
                  <a:srgbClr val="F59B19"/>
                </a:solidFill>
                <a:latin typeface="Courier New"/>
                <a:cs typeface="Courier New"/>
              </a:rPr>
              <a:t>.botoes</a:t>
            </a:r>
            <a:r>
              <a:rPr sz="2400" b="1" spc="-65" dirty="0">
                <a:solidFill>
                  <a:srgbClr val="F59B19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32960"/>
                </a:solidFill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586740">
              <a:lnSpc>
                <a:spcPts val="1700"/>
              </a:lnSpc>
            </a:pPr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display:</a:t>
            </a:r>
            <a:r>
              <a:rPr sz="2400" b="1" spc="-5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2400" b="1" spc="-210" dirty="0">
                <a:solidFill>
                  <a:srgbClr val="F59B19"/>
                </a:solidFill>
                <a:latin typeface="Courier New"/>
                <a:cs typeface="Courier New"/>
              </a:rPr>
              <a:t>flex</a:t>
            </a:r>
            <a:r>
              <a:rPr sz="2400" b="1" spc="-210" dirty="0">
                <a:solidFill>
                  <a:srgbClr val="232960"/>
                </a:solidFill>
                <a:latin typeface="Courier New"/>
                <a:cs typeface="Courier New"/>
              </a:rPr>
              <a:t>;</a:t>
            </a:r>
            <a:endParaRPr sz="2400" dirty="0">
              <a:latin typeface="Courier New"/>
              <a:cs typeface="Courier New"/>
            </a:endParaRPr>
          </a:p>
          <a:p>
            <a:pPr marL="68580">
              <a:lnSpc>
                <a:spcPts val="1870"/>
              </a:lnSpc>
            </a:pPr>
            <a:r>
              <a:rPr sz="2400" b="1" dirty="0">
                <a:solidFill>
                  <a:srgbClr val="232960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300" y="1043042"/>
            <a:ext cx="8737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O</a:t>
            </a:r>
            <a:r>
              <a:rPr spc="-175" dirty="0"/>
              <a:t> </a:t>
            </a:r>
            <a:r>
              <a:rPr spc="10" dirty="0"/>
              <a:t>resultado</a:t>
            </a:r>
            <a:r>
              <a:rPr spc="-175" dirty="0"/>
              <a:t> </a:t>
            </a:r>
            <a:r>
              <a:rPr spc="40" dirty="0"/>
              <a:t>da</a:t>
            </a:r>
            <a:r>
              <a:rPr spc="-175" dirty="0"/>
              <a:t> </a:t>
            </a:r>
            <a:r>
              <a:rPr spc="40" dirty="0"/>
              <a:t>página</a:t>
            </a:r>
            <a:r>
              <a:rPr spc="-175" dirty="0"/>
              <a:t> </a:t>
            </a:r>
            <a:r>
              <a:rPr spc="15" dirty="0"/>
              <a:t>após</a:t>
            </a:r>
            <a:r>
              <a:rPr spc="-170" dirty="0"/>
              <a:t> </a:t>
            </a:r>
            <a:r>
              <a:rPr spc="-45" dirty="0"/>
              <a:t>as</a:t>
            </a:r>
            <a:r>
              <a:rPr spc="-175" dirty="0"/>
              <a:t> </a:t>
            </a:r>
            <a:r>
              <a:rPr spc="-10" dirty="0"/>
              <a:t>alterações</a:t>
            </a:r>
            <a:r>
              <a:rPr spc="-175" dirty="0"/>
              <a:t> </a:t>
            </a:r>
            <a:r>
              <a:rPr spc="-15" dirty="0"/>
              <a:t>anteriores</a:t>
            </a:r>
            <a:r>
              <a:rPr spc="-175" dirty="0"/>
              <a:t> </a:t>
            </a:r>
            <a:r>
              <a:rPr spc="-5" dirty="0"/>
              <a:t>deve</a:t>
            </a:r>
            <a:r>
              <a:rPr spc="-175" dirty="0"/>
              <a:t> </a:t>
            </a:r>
            <a:r>
              <a:rPr spc="25" dirty="0"/>
              <a:t>ficar</a:t>
            </a:r>
            <a:r>
              <a:rPr spc="-170" dirty="0"/>
              <a:t> </a:t>
            </a:r>
            <a:r>
              <a:rPr spc="-80" dirty="0"/>
              <a:t>assim: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12</a:t>
            </a:fld>
            <a:endParaRPr spc="5" dirty="0"/>
          </a:p>
        </p:txBody>
      </p:sp>
      <p:grpSp>
        <p:nvGrpSpPr>
          <p:cNvPr id="3" name="object 3"/>
          <p:cNvGrpSpPr/>
          <p:nvPr/>
        </p:nvGrpSpPr>
        <p:grpSpPr>
          <a:xfrm>
            <a:off x="3987419" y="1534147"/>
            <a:ext cx="2717165" cy="5149850"/>
            <a:chOff x="3987419" y="1534147"/>
            <a:chExt cx="2717165" cy="5149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0594" y="1537322"/>
              <a:ext cx="2710813" cy="51434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90594" y="1537322"/>
              <a:ext cx="2710815" cy="5143500"/>
            </a:xfrm>
            <a:custGeom>
              <a:avLst/>
              <a:gdLst/>
              <a:ahLst/>
              <a:cxnLst/>
              <a:rect l="l" t="t" r="r" b="b"/>
              <a:pathLst>
                <a:path w="2710815" h="5143500">
                  <a:moveTo>
                    <a:pt x="0" y="0"/>
                  </a:moveTo>
                  <a:lnTo>
                    <a:pt x="2710815" y="0"/>
                  </a:lnTo>
                  <a:lnTo>
                    <a:pt x="2710815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ln w="6349">
              <a:solidFill>
                <a:srgbClr val="2329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300" y="1043040"/>
            <a:ext cx="9061450" cy="8636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just">
              <a:lnSpc>
                <a:spcPts val="2100"/>
              </a:lnSpc>
              <a:spcBef>
                <a:spcPts val="420"/>
              </a:spcBef>
            </a:pPr>
            <a:r>
              <a:rPr spc="25" dirty="0"/>
              <a:t>Agora</a:t>
            </a:r>
            <a:r>
              <a:rPr spc="-160" dirty="0"/>
              <a:t> </a:t>
            </a:r>
            <a:r>
              <a:rPr spc="65" dirty="0"/>
              <a:t>que</a:t>
            </a:r>
            <a:r>
              <a:rPr spc="-155" dirty="0"/>
              <a:t> </a:t>
            </a:r>
            <a:r>
              <a:rPr spc="-25" dirty="0"/>
              <a:t>a</a:t>
            </a:r>
            <a:r>
              <a:rPr spc="-160" dirty="0"/>
              <a:t> </a:t>
            </a:r>
            <a:r>
              <a:rPr dirty="0"/>
              <a:t>estrutura</a:t>
            </a:r>
            <a:r>
              <a:rPr spc="-155" dirty="0"/>
              <a:t> </a:t>
            </a:r>
            <a:r>
              <a:rPr spc="75" dirty="0"/>
              <a:t>do</a:t>
            </a:r>
            <a:r>
              <a:rPr spc="-155" dirty="0"/>
              <a:t> </a:t>
            </a:r>
            <a:r>
              <a:rPr spc="20" dirty="0"/>
              <a:t>card</a:t>
            </a:r>
            <a:r>
              <a:rPr spc="-160" dirty="0"/>
              <a:t> </a:t>
            </a:r>
            <a:r>
              <a:rPr spc="-85" dirty="0"/>
              <a:t>já</a:t>
            </a:r>
            <a:r>
              <a:rPr spc="-155" dirty="0"/>
              <a:t> </a:t>
            </a:r>
            <a:r>
              <a:rPr spc="-15" dirty="0"/>
              <a:t>está</a:t>
            </a:r>
            <a:r>
              <a:rPr spc="-155" dirty="0"/>
              <a:t> </a:t>
            </a:r>
            <a:r>
              <a:rPr spc="10" dirty="0"/>
              <a:t>completa,</a:t>
            </a:r>
            <a:r>
              <a:rPr spc="-160" dirty="0"/>
              <a:t> </a:t>
            </a:r>
            <a:r>
              <a:rPr spc="-5" dirty="0"/>
              <a:t>vamos</a:t>
            </a:r>
            <a:r>
              <a:rPr spc="-155" dirty="0"/>
              <a:t> </a:t>
            </a:r>
            <a:r>
              <a:rPr dirty="0"/>
              <a:t>partir</a:t>
            </a:r>
            <a:r>
              <a:rPr spc="-155" dirty="0"/>
              <a:t> </a:t>
            </a:r>
            <a:r>
              <a:rPr spc="-5" dirty="0"/>
              <a:t>para</a:t>
            </a:r>
            <a:r>
              <a:rPr spc="-160" dirty="0"/>
              <a:t> </a:t>
            </a:r>
            <a:r>
              <a:rPr spc="-25" dirty="0"/>
              <a:t>a</a:t>
            </a:r>
            <a:r>
              <a:rPr spc="-155" dirty="0"/>
              <a:t> </a:t>
            </a:r>
            <a:r>
              <a:rPr spc="-70" dirty="0"/>
              <a:t>es- </a:t>
            </a:r>
            <a:r>
              <a:rPr spc="-690" dirty="0"/>
              <a:t> </a:t>
            </a:r>
            <a:r>
              <a:rPr spc="-30" dirty="0"/>
              <a:t>tilização.</a:t>
            </a:r>
            <a:r>
              <a:rPr spc="-145" dirty="0"/>
              <a:t> </a:t>
            </a:r>
            <a:r>
              <a:rPr spc="10" dirty="0"/>
              <a:t>Vamos</a:t>
            </a:r>
            <a:r>
              <a:rPr spc="-145" dirty="0"/>
              <a:t> </a:t>
            </a:r>
            <a:r>
              <a:rPr spc="20" dirty="0"/>
              <a:t>nos</a:t>
            </a:r>
            <a:r>
              <a:rPr spc="-145" dirty="0"/>
              <a:t> </a:t>
            </a:r>
            <a:r>
              <a:rPr spc="-15" dirty="0"/>
              <a:t>basear</a:t>
            </a:r>
            <a:r>
              <a:rPr spc="-145" dirty="0"/>
              <a:t> </a:t>
            </a:r>
            <a:r>
              <a:rPr spc="60" dirty="0"/>
              <a:t>no</a:t>
            </a:r>
            <a:r>
              <a:rPr spc="-140" dirty="0"/>
              <a:t> </a:t>
            </a:r>
            <a:r>
              <a:rPr spc="10" dirty="0"/>
              <a:t>Figma,</a:t>
            </a:r>
            <a:r>
              <a:rPr spc="-145" dirty="0"/>
              <a:t> </a:t>
            </a:r>
            <a:r>
              <a:rPr spc="25" dirty="0"/>
              <a:t>utilizando</a:t>
            </a:r>
            <a:r>
              <a:rPr spc="-145" dirty="0"/>
              <a:t> </a:t>
            </a:r>
            <a:r>
              <a:rPr spc="-25" dirty="0"/>
              <a:t>a</a:t>
            </a:r>
            <a:r>
              <a:rPr spc="-145" dirty="0"/>
              <a:t> </a:t>
            </a:r>
            <a:r>
              <a:rPr spc="15" dirty="0"/>
              <a:t>aba</a:t>
            </a:r>
            <a:r>
              <a:rPr spc="-140" dirty="0"/>
              <a:t> </a:t>
            </a:r>
            <a:r>
              <a:rPr i="1" dirty="0">
                <a:latin typeface="Verdana"/>
                <a:cs typeface="Verdana"/>
              </a:rPr>
              <a:t>Inspect</a:t>
            </a:r>
            <a:r>
              <a:rPr i="1" spc="-145" dirty="0">
                <a:latin typeface="Verdana"/>
                <a:cs typeface="Verdana"/>
              </a:rPr>
              <a:t> </a:t>
            </a:r>
            <a:r>
              <a:rPr spc="-5" dirty="0"/>
              <a:t>para</a:t>
            </a:r>
            <a:r>
              <a:rPr spc="-145" dirty="0"/>
              <a:t> </a:t>
            </a:r>
            <a:r>
              <a:rPr spc="-80" dirty="0"/>
              <a:t>ve- </a:t>
            </a:r>
            <a:r>
              <a:rPr spc="-690" dirty="0"/>
              <a:t> </a:t>
            </a:r>
            <a:r>
              <a:rPr spc="5" dirty="0"/>
              <a:t>rificar</a:t>
            </a:r>
            <a:r>
              <a:rPr spc="-180" dirty="0"/>
              <a:t> </a:t>
            </a:r>
            <a:r>
              <a:rPr spc="-15" dirty="0"/>
              <a:t>os</a:t>
            </a:r>
            <a:r>
              <a:rPr spc="-175" dirty="0"/>
              <a:t> </a:t>
            </a:r>
            <a:r>
              <a:rPr spc="25" dirty="0"/>
              <a:t>elementos</a:t>
            </a:r>
            <a:r>
              <a:rPr spc="-180" dirty="0"/>
              <a:t> </a:t>
            </a:r>
            <a:r>
              <a:rPr spc="-85" dirty="0"/>
              <a:t>CSS</a:t>
            </a:r>
            <a:r>
              <a:rPr spc="-175" dirty="0"/>
              <a:t> </a:t>
            </a:r>
            <a:r>
              <a:rPr spc="15" dirty="0"/>
              <a:t>e</a:t>
            </a:r>
            <a:r>
              <a:rPr spc="-180" dirty="0"/>
              <a:t> </a:t>
            </a:r>
            <a:r>
              <a:rPr spc="-5" dirty="0"/>
              <a:t>incorporá-los</a:t>
            </a:r>
            <a:r>
              <a:rPr spc="-175" dirty="0"/>
              <a:t> </a:t>
            </a:r>
            <a:r>
              <a:rPr spc="5" dirty="0"/>
              <a:t>ao</a:t>
            </a:r>
            <a:r>
              <a:rPr spc="-180" dirty="0"/>
              <a:t> </a:t>
            </a:r>
            <a:r>
              <a:rPr spc="5" dirty="0"/>
              <a:t>nosso</a:t>
            </a:r>
            <a:r>
              <a:rPr spc="-175" dirty="0"/>
              <a:t> </a:t>
            </a:r>
            <a:r>
              <a:rPr spc="-50" dirty="0"/>
              <a:t>projeto.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13</a:t>
            </a:fld>
            <a:endParaRPr spc="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8100" y="2373871"/>
            <a:ext cx="2401569" cy="36133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-137342"/>
            <a:ext cx="10134600" cy="28238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420"/>
              </a:spcBef>
            </a:pPr>
            <a:r>
              <a:rPr sz="3000" spc="25" dirty="0">
                <a:latin typeface="+mn-lt"/>
              </a:rPr>
              <a:t>Vamos</a:t>
            </a:r>
            <a:r>
              <a:rPr sz="3000" spc="-40" dirty="0">
                <a:latin typeface="+mn-lt"/>
              </a:rPr>
              <a:t> </a:t>
            </a:r>
            <a:r>
              <a:rPr sz="3000" spc="20" dirty="0">
                <a:latin typeface="+mn-lt"/>
              </a:rPr>
              <a:t>atribuir</a:t>
            </a:r>
            <a:r>
              <a:rPr sz="3000" spc="-35" dirty="0">
                <a:latin typeface="+mn-lt"/>
              </a:rPr>
              <a:t> </a:t>
            </a:r>
            <a:r>
              <a:rPr sz="3000" spc="90" dirty="0">
                <a:latin typeface="+mn-lt"/>
              </a:rPr>
              <a:t>uma</a:t>
            </a:r>
            <a:r>
              <a:rPr sz="3000" spc="-35" dirty="0">
                <a:latin typeface="+mn-lt"/>
              </a:rPr>
              <a:t> </a:t>
            </a:r>
            <a:r>
              <a:rPr sz="3000" spc="30" dirty="0">
                <a:latin typeface="+mn-lt"/>
              </a:rPr>
              <a:t>cor</a:t>
            </a:r>
            <a:r>
              <a:rPr sz="3000" spc="-35" dirty="0">
                <a:latin typeface="+mn-lt"/>
              </a:rPr>
              <a:t> </a:t>
            </a:r>
            <a:r>
              <a:rPr sz="3000" spc="70" dirty="0">
                <a:latin typeface="+mn-lt"/>
              </a:rPr>
              <a:t>de</a:t>
            </a:r>
            <a:r>
              <a:rPr sz="3000" spc="-35" dirty="0">
                <a:latin typeface="+mn-lt"/>
              </a:rPr>
              <a:t> </a:t>
            </a:r>
            <a:r>
              <a:rPr sz="3000" spc="10" dirty="0">
                <a:latin typeface="+mn-lt"/>
              </a:rPr>
              <a:t>fundo,</a:t>
            </a:r>
            <a:r>
              <a:rPr sz="3000" spc="-35" dirty="0">
                <a:latin typeface="+mn-lt"/>
              </a:rPr>
              <a:t> </a:t>
            </a:r>
            <a:r>
              <a:rPr sz="3000" spc="55" dirty="0">
                <a:latin typeface="+mn-lt"/>
              </a:rPr>
              <a:t>sombreamento</a:t>
            </a:r>
            <a:r>
              <a:rPr sz="3000" spc="-35" dirty="0">
                <a:latin typeface="+mn-lt"/>
              </a:rPr>
              <a:t> </a:t>
            </a:r>
            <a:r>
              <a:rPr sz="3000" spc="15" dirty="0">
                <a:latin typeface="+mn-lt"/>
              </a:rPr>
              <a:t>e</a:t>
            </a:r>
            <a:r>
              <a:rPr sz="3000" spc="-35" dirty="0">
                <a:latin typeface="+mn-lt"/>
              </a:rPr>
              <a:t> </a:t>
            </a:r>
            <a:r>
              <a:rPr sz="3000" spc="50" dirty="0">
                <a:latin typeface="+mn-lt"/>
              </a:rPr>
              <a:t>arredondamento </a:t>
            </a:r>
            <a:r>
              <a:rPr sz="3000" spc="-690" dirty="0">
                <a:latin typeface="+mn-lt"/>
              </a:rPr>
              <a:t> </a:t>
            </a:r>
            <a:r>
              <a:rPr sz="3000" spc="70" dirty="0">
                <a:latin typeface="+mn-lt"/>
              </a:rPr>
              <a:t>de</a:t>
            </a:r>
            <a:r>
              <a:rPr sz="3000" spc="-220" dirty="0">
                <a:latin typeface="+mn-lt"/>
              </a:rPr>
              <a:t> </a:t>
            </a:r>
            <a:r>
              <a:rPr sz="3000" spc="30" dirty="0">
                <a:latin typeface="+mn-lt"/>
              </a:rPr>
              <a:t>bordas</a:t>
            </a:r>
            <a:r>
              <a:rPr sz="3000" spc="-215" dirty="0">
                <a:latin typeface="+mn-lt"/>
              </a:rPr>
              <a:t> </a:t>
            </a:r>
            <a:r>
              <a:rPr sz="3000" spc="15" dirty="0">
                <a:latin typeface="+mn-lt"/>
              </a:rPr>
              <a:t>ao</a:t>
            </a:r>
            <a:r>
              <a:rPr sz="3000" spc="-220" dirty="0">
                <a:latin typeface="+mn-lt"/>
              </a:rPr>
              <a:t> </a:t>
            </a:r>
            <a:r>
              <a:rPr sz="3000" spc="20" dirty="0">
                <a:latin typeface="+mn-lt"/>
              </a:rPr>
              <a:t>nosso</a:t>
            </a:r>
            <a:r>
              <a:rPr sz="3000" spc="-215" dirty="0">
                <a:latin typeface="+mn-lt"/>
              </a:rPr>
              <a:t> </a:t>
            </a:r>
            <a:r>
              <a:rPr sz="3000" spc="-30" dirty="0">
                <a:latin typeface="+mn-lt"/>
              </a:rPr>
              <a:t>card.</a:t>
            </a:r>
            <a:r>
              <a:rPr sz="3000" spc="-215" dirty="0">
                <a:latin typeface="+mn-lt"/>
              </a:rPr>
              <a:t> </a:t>
            </a:r>
            <a:r>
              <a:rPr sz="3000" spc="35" dirty="0">
                <a:latin typeface="+mn-lt"/>
              </a:rPr>
              <a:t>Para</a:t>
            </a:r>
            <a:r>
              <a:rPr sz="3000" spc="-220" dirty="0">
                <a:latin typeface="+mn-lt"/>
              </a:rPr>
              <a:t> </a:t>
            </a:r>
            <a:r>
              <a:rPr sz="3000" spc="80" dirty="0">
                <a:latin typeface="+mn-lt"/>
              </a:rPr>
              <a:t>que</a:t>
            </a:r>
            <a:r>
              <a:rPr sz="3000" spc="-215" dirty="0">
                <a:latin typeface="+mn-lt"/>
              </a:rPr>
              <a:t> </a:t>
            </a:r>
            <a:r>
              <a:rPr sz="3000" spc="40" dirty="0">
                <a:latin typeface="+mn-lt"/>
              </a:rPr>
              <a:t>o</a:t>
            </a:r>
            <a:r>
              <a:rPr sz="3000" spc="-220" dirty="0">
                <a:latin typeface="+mn-lt"/>
              </a:rPr>
              <a:t> </a:t>
            </a:r>
            <a:r>
              <a:rPr sz="3000" spc="35" dirty="0">
                <a:latin typeface="+mn-lt"/>
              </a:rPr>
              <a:t>card</a:t>
            </a:r>
            <a:r>
              <a:rPr sz="3000" spc="-215" dirty="0">
                <a:latin typeface="+mn-lt"/>
              </a:rPr>
              <a:t> </a:t>
            </a:r>
            <a:r>
              <a:rPr sz="3000" spc="45" dirty="0">
                <a:latin typeface="+mn-lt"/>
              </a:rPr>
              <a:t>não</a:t>
            </a:r>
            <a:r>
              <a:rPr sz="3000" spc="-215" dirty="0">
                <a:latin typeface="+mn-lt"/>
              </a:rPr>
              <a:t> </a:t>
            </a:r>
            <a:r>
              <a:rPr sz="3000" spc="80" dirty="0">
                <a:latin typeface="+mn-lt"/>
              </a:rPr>
              <a:t>fique</a:t>
            </a:r>
            <a:r>
              <a:rPr sz="3000" spc="-220" dirty="0">
                <a:latin typeface="+mn-lt"/>
              </a:rPr>
              <a:t> </a:t>
            </a:r>
            <a:r>
              <a:rPr sz="3000" spc="50" dirty="0">
                <a:latin typeface="+mn-lt"/>
              </a:rPr>
              <a:t>encostado</a:t>
            </a:r>
            <a:r>
              <a:rPr sz="3000" spc="-215" dirty="0">
                <a:latin typeface="+mn-lt"/>
              </a:rPr>
              <a:t> </a:t>
            </a:r>
            <a:r>
              <a:rPr sz="3000" spc="10" dirty="0">
                <a:latin typeface="+mn-lt"/>
              </a:rPr>
              <a:t>nas</a:t>
            </a:r>
            <a:r>
              <a:rPr sz="3000" spc="-220" dirty="0">
                <a:latin typeface="+mn-lt"/>
              </a:rPr>
              <a:t> </a:t>
            </a:r>
            <a:r>
              <a:rPr sz="3000" spc="-5" dirty="0">
                <a:latin typeface="+mn-lt"/>
              </a:rPr>
              <a:t>bor- </a:t>
            </a:r>
            <a:r>
              <a:rPr sz="3000" spc="-690" dirty="0">
                <a:latin typeface="+mn-lt"/>
              </a:rPr>
              <a:t> </a:t>
            </a:r>
            <a:r>
              <a:rPr sz="3000" spc="20" dirty="0">
                <a:latin typeface="+mn-lt"/>
              </a:rPr>
              <a:t>das</a:t>
            </a:r>
            <a:r>
              <a:rPr sz="3000" spc="-185" dirty="0">
                <a:latin typeface="+mn-lt"/>
              </a:rPr>
              <a:t> </a:t>
            </a:r>
            <a:r>
              <a:rPr sz="3000" spc="50" dirty="0">
                <a:latin typeface="+mn-lt"/>
              </a:rPr>
              <a:t>da</a:t>
            </a:r>
            <a:r>
              <a:rPr sz="3000" spc="-185" dirty="0">
                <a:latin typeface="+mn-lt"/>
              </a:rPr>
              <a:t> </a:t>
            </a:r>
            <a:r>
              <a:rPr sz="3000" spc="-55" dirty="0">
                <a:latin typeface="+mn-lt"/>
              </a:rPr>
              <a:t>tela,</a:t>
            </a:r>
            <a:r>
              <a:rPr sz="3000" spc="-185" dirty="0">
                <a:latin typeface="+mn-lt"/>
              </a:rPr>
              <a:t> </a:t>
            </a:r>
            <a:r>
              <a:rPr sz="3000" spc="105" dirty="0">
                <a:latin typeface="+mn-lt"/>
              </a:rPr>
              <a:t>nem</a:t>
            </a:r>
            <a:r>
              <a:rPr sz="3000" spc="-185" dirty="0">
                <a:latin typeface="+mn-lt"/>
              </a:rPr>
              <a:t> </a:t>
            </a:r>
            <a:r>
              <a:rPr sz="3000" spc="80" dirty="0">
                <a:latin typeface="+mn-lt"/>
              </a:rPr>
              <a:t>que</a:t>
            </a:r>
            <a:r>
              <a:rPr sz="3000" spc="-180" dirty="0">
                <a:latin typeface="+mn-lt"/>
              </a:rPr>
              <a:t> </a:t>
            </a:r>
            <a:r>
              <a:rPr sz="3000" spc="20" dirty="0">
                <a:latin typeface="+mn-lt"/>
              </a:rPr>
              <a:t>seu</a:t>
            </a:r>
            <a:r>
              <a:rPr sz="3000" spc="-185" dirty="0">
                <a:latin typeface="+mn-lt"/>
              </a:rPr>
              <a:t> </a:t>
            </a:r>
            <a:r>
              <a:rPr sz="3000" spc="70" dirty="0">
                <a:latin typeface="+mn-lt"/>
              </a:rPr>
              <a:t>conteúdo</a:t>
            </a:r>
            <a:r>
              <a:rPr sz="3000" spc="-185" dirty="0">
                <a:latin typeface="+mn-lt"/>
              </a:rPr>
              <a:t> </a:t>
            </a:r>
            <a:r>
              <a:rPr sz="3000" spc="80" dirty="0">
                <a:latin typeface="+mn-lt"/>
              </a:rPr>
              <a:t>fique</a:t>
            </a:r>
            <a:r>
              <a:rPr sz="3000" spc="-185" dirty="0">
                <a:latin typeface="+mn-lt"/>
              </a:rPr>
              <a:t> </a:t>
            </a:r>
            <a:r>
              <a:rPr sz="3000" spc="50" dirty="0">
                <a:latin typeface="+mn-lt"/>
              </a:rPr>
              <a:t>encostado</a:t>
            </a:r>
            <a:r>
              <a:rPr sz="3000" spc="-180" dirty="0">
                <a:latin typeface="+mn-lt"/>
              </a:rPr>
              <a:t> </a:t>
            </a:r>
            <a:r>
              <a:rPr sz="3000" spc="10" dirty="0">
                <a:latin typeface="+mn-lt"/>
              </a:rPr>
              <a:t>nas</a:t>
            </a:r>
            <a:r>
              <a:rPr sz="3000" spc="-185" dirty="0">
                <a:latin typeface="+mn-lt"/>
              </a:rPr>
              <a:t> </a:t>
            </a:r>
            <a:r>
              <a:rPr sz="3000" spc="-15" dirty="0">
                <a:latin typeface="+mn-lt"/>
              </a:rPr>
              <a:t>bordas,</a:t>
            </a:r>
            <a:r>
              <a:rPr sz="3000" spc="-185" dirty="0">
                <a:latin typeface="+mn-lt"/>
              </a:rPr>
              <a:t> </a:t>
            </a:r>
            <a:r>
              <a:rPr sz="3000" spc="45" dirty="0">
                <a:latin typeface="+mn-lt"/>
              </a:rPr>
              <a:t>pode- </a:t>
            </a:r>
            <a:r>
              <a:rPr sz="3000" spc="-690" dirty="0">
                <a:latin typeface="+mn-lt"/>
              </a:rPr>
              <a:t> </a:t>
            </a:r>
            <a:r>
              <a:rPr sz="3000" spc="60" dirty="0">
                <a:latin typeface="+mn-lt"/>
              </a:rPr>
              <a:t>mos</a:t>
            </a:r>
            <a:r>
              <a:rPr sz="3000" spc="-114" dirty="0">
                <a:latin typeface="+mn-lt"/>
              </a:rPr>
              <a:t> </a:t>
            </a:r>
            <a:r>
              <a:rPr sz="3000" spc="40" dirty="0">
                <a:latin typeface="+mn-lt"/>
              </a:rPr>
              <a:t>adicionar</a:t>
            </a:r>
            <a:r>
              <a:rPr sz="3000" spc="-110" dirty="0">
                <a:latin typeface="+mn-lt"/>
              </a:rPr>
              <a:t> </a:t>
            </a:r>
            <a:r>
              <a:rPr sz="3000" spc="90" dirty="0">
                <a:latin typeface="+mn-lt"/>
              </a:rPr>
              <a:t>uma</a:t>
            </a:r>
            <a:r>
              <a:rPr sz="3000" spc="-114" dirty="0">
                <a:latin typeface="+mn-lt"/>
              </a:rPr>
              <a:t> </a:t>
            </a:r>
            <a:r>
              <a:rPr sz="3000" spc="80" dirty="0">
                <a:latin typeface="+mn-lt"/>
              </a:rPr>
              <a:t>margem</a:t>
            </a:r>
            <a:r>
              <a:rPr sz="3000" spc="-110" dirty="0">
                <a:latin typeface="+mn-lt"/>
              </a:rPr>
              <a:t> </a:t>
            </a:r>
            <a:r>
              <a:rPr sz="3000" spc="-5" dirty="0">
                <a:latin typeface="+mn-lt"/>
              </a:rPr>
              <a:t>externa</a:t>
            </a:r>
            <a:r>
              <a:rPr sz="3000" spc="-114" dirty="0">
                <a:latin typeface="+mn-lt"/>
              </a:rPr>
              <a:t> </a:t>
            </a:r>
            <a:r>
              <a:rPr sz="3000" spc="15" dirty="0">
                <a:latin typeface="+mn-lt"/>
              </a:rPr>
              <a:t>e</a:t>
            </a:r>
            <a:r>
              <a:rPr sz="3000" spc="-110" dirty="0">
                <a:latin typeface="+mn-lt"/>
              </a:rPr>
              <a:t> </a:t>
            </a:r>
            <a:r>
              <a:rPr sz="3000" spc="25" dirty="0">
                <a:latin typeface="+mn-lt"/>
              </a:rPr>
              <a:t>interna</a:t>
            </a:r>
            <a:r>
              <a:rPr sz="3000" spc="-114" dirty="0">
                <a:latin typeface="+mn-lt"/>
              </a:rPr>
              <a:t> </a:t>
            </a:r>
            <a:r>
              <a:rPr sz="3000" spc="-25" dirty="0">
                <a:latin typeface="+mn-lt"/>
              </a:rPr>
              <a:t>a</a:t>
            </a:r>
            <a:r>
              <a:rPr sz="3000" spc="-110" dirty="0">
                <a:latin typeface="+mn-lt"/>
              </a:rPr>
              <a:t> </a:t>
            </a:r>
            <a:r>
              <a:rPr sz="3000" spc="20" dirty="0">
                <a:latin typeface="+mn-lt"/>
              </a:rPr>
              <a:t>ele</a:t>
            </a:r>
            <a:r>
              <a:rPr sz="3000" spc="-114" dirty="0">
                <a:latin typeface="+mn-lt"/>
              </a:rPr>
              <a:t> </a:t>
            </a:r>
            <a:r>
              <a:rPr sz="3000" spc="40" dirty="0">
                <a:latin typeface="+mn-lt"/>
              </a:rPr>
              <a:t>utilizando</a:t>
            </a:r>
            <a:r>
              <a:rPr sz="3000" spc="-105" dirty="0">
                <a:latin typeface="+mn-lt"/>
              </a:rPr>
              <a:t> </a:t>
            </a:r>
            <a:r>
              <a:rPr sz="3000" b="1" spc="15" dirty="0">
                <a:latin typeface="+mn-lt"/>
                <a:cs typeface="Courier New"/>
              </a:rPr>
              <a:t>margin </a:t>
            </a:r>
            <a:r>
              <a:rPr sz="3000" b="1" spc="-1190" dirty="0">
                <a:latin typeface="+mn-lt"/>
                <a:cs typeface="Courier New"/>
              </a:rPr>
              <a:t> </a:t>
            </a:r>
            <a:r>
              <a:rPr sz="3000" b="1" dirty="0">
                <a:latin typeface="+mn-lt"/>
              </a:rPr>
              <a:t> </a:t>
            </a:r>
            <a:r>
              <a:rPr sz="3000" spc="15" dirty="0">
                <a:latin typeface="+mn-lt"/>
              </a:rPr>
              <a:t>e</a:t>
            </a:r>
            <a:r>
              <a:rPr sz="3000" spc="-340" dirty="0">
                <a:latin typeface="+mn-lt"/>
              </a:rPr>
              <a:t> </a:t>
            </a:r>
            <a:r>
              <a:rPr sz="3000" b="1" spc="-25" dirty="0">
                <a:latin typeface="+mn-lt"/>
                <a:cs typeface="Courier New"/>
              </a:rPr>
              <a:t>padding</a:t>
            </a:r>
            <a:r>
              <a:rPr sz="3000" spc="-25" dirty="0">
                <a:latin typeface="+mn-lt"/>
              </a:rPr>
              <a:t>,</a:t>
            </a:r>
            <a:r>
              <a:rPr sz="3000" spc="-140" dirty="0">
                <a:latin typeface="+mn-lt"/>
              </a:rPr>
              <a:t> </a:t>
            </a:r>
            <a:r>
              <a:rPr sz="3000" spc="10" dirty="0">
                <a:latin typeface="+mn-lt"/>
              </a:rPr>
              <a:t>respectivamente,</a:t>
            </a:r>
            <a:r>
              <a:rPr sz="3000" spc="-140" dirty="0">
                <a:latin typeface="+mn-lt"/>
              </a:rPr>
              <a:t> </a:t>
            </a:r>
            <a:r>
              <a:rPr sz="3000" spc="70" dirty="0">
                <a:latin typeface="+mn-lt"/>
              </a:rPr>
              <a:t>no</a:t>
            </a:r>
            <a:r>
              <a:rPr sz="3000" spc="-135" dirty="0">
                <a:latin typeface="+mn-lt"/>
              </a:rPr>
              <a:t> </a:t>
            </a:r>
            <a:r>
              <a:rPr sz="3000" spc="10" dirty="0">
                <a:latin typeface="+mn-lt"/>
              </a:rPr>
              <a:t>arquivo</a:t>
            </a:r>
            <a:r>
              <a:rPr sz="3000" spc="-140" dirty="0">
                <a:latin typeface="+mn-lt"/>
              </a:rPr>
              <a:t> </a:t>
            </a:r>
            <a:r>
              <a:rPr sz="3000" i="1" spc="-35" dirty="0">
                <a:latin typeface="+mn-lt"/>
                <a:cs typeface="Verdana"/>
              </a:rPr>
              <a:t>carrossel.css</a:t>
            </a:r>
            <a:r>
              <a:rPr sz="3000" spc="-35" dirty="0">
                <a:latin typeface="+mn-lt"/>
              </a:rPr>
              <a:t>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14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1041400" y="2766975"/>
            <a:ext cx="8610600" cy="2200602"/>
          </a:xfrm>
          <a:prstGeom prst="rect">
            <a:avLst/>
          </a:prstGeom>
          <a:ln w="6350">
            <a:solidFill>
              <a:srgbClr val="23296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68580">
              <a:spcBef>
                <a:spcPts val="160"/>
              </a:spcBef>
            </a:pPr>
            <a:r>
              <a:rPr sz="2000" b="1" spc="-5" dirty="0">
                <a:solidFill>
                  <a:srgbClr val="F59B19"/>
                </a:solidFill>
                <a:latin typeface="Courier New"/>
                <a:cs typeface="Courier New"/>
              </a:rPr>
              <a:t>.card</a:t>
            </a:r>
            <a:r>
              <a:rPr sz="2000" b="1" spc="-65" dirty="0">
                <a:solidFill>
                  <a:srgbClr val="F59B19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3296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586740"/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background:</a:t>
            </a:r>
            <a:r>
              <a:rPr sz="2000" b="1" spc="-5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55B6C2"/>
                </a:solidFill>
                <a:latin typeface="Courier New"/>
                <a:cs typeface="Courier New"/>
              </a:rPr>
              <a:t>var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F04E58"/>
                </a:solidFill>
                <a:latin typeface="Courier New"/>
                <a:cs typeface="Courier New"/>
              </a:rPr>
              <a:t>--branco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586740" marR="69850">
              <a:spcBef>
                <a:spcPts val="170"/>
              </a:spcBef>
              <a:tabLst>
                <a:tab pos="4732655" algn="l"/>
                <a:tab pos="5121275" algn="l"/>
                <a:tab pos="5509895" algn="l"/>
              </a:tabLst>
            </a:pP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box-shadow</a:t>
            </a:r>
            <a:r>
              <a:rPr sz="2000" b="1" dirty="0">
                <a:solidFill>
                  <a:srgbClr val="232960"/>
                </a:solidFill>
                <a:latin typeface="Courier New"/>
                <a:cs typeface="Courier New"/>
              </a:rPr>
              <a:t>: </a:t>
            </a:r>
            <a:r>
              <a:rPr sz="2000" b="1" dirty="0">
                <a:solidFill>
                  <a:srgbClr val="F59B19"/>
                </a:solidFill>
                <a:latin typeface="Courier New"/>
                <a:cs typeface="Courier New"/>
              </a:rPr>
              <a:t>0</a:t>
            </a:r>
            <a:r>
              <a:rPr sz="2000" b="1" spc="-5" dirty="0">
                <a:solidFill>
                  <a:srgbClr val="F04E58"/>
                </a:solidFill>
                <a:latin typeface="Courier New"/>
                <a:cs typeface="Courier New"/>
              </a:rPr>
              <a:t>p</a:t>
            </a:r>
            <a:r>
              <a:rPr sz="2000" b="1" dirty="0">
                <a:solidFill>
                  <a:srgbClr val="F04E58"/>
                </a:solidFill>
                <a:latin typeface="Courier New"/>
                <a:cs typeface="Courier New"/>
              </a:rPr>
              <a:t>x </a:t>
            </a:r>
            <a:r>
              <a:rPr sz="2000" b="1" dirty="0">
                <a:solidFill>
                  <a:srgbClr val="F59B19"/>
                </a:solidFill>
                <a:latin typeface="Courier New"/>
                <a:cs typeface="Courier New"/>
              </a:rPr>
              <a:t>4</a:t>
            </a:r>
            <a:r>
              <a:rPr sz="2000" b="1" spc="-5" dirty="0">
                <a:solidFill>
                  <a:srgbClr val="F04E58"/>
                </a:solidFill>
                <a:latin typeface="Courier New"/>
                <a:cs typeface="Courier New"/>
              </a:rPr>
              <a:t>p</a:t>
            </a:r>
            <a:r>
              <a:rPr sz="2000" b="1" dirty="0">
                <a:solidFill>
                  <a:srgbClr val="F04E58"/>
                </a:solidFill>
                <a:latin typeface="Courier New"/>
                <a:cs typeface="Courier New"/>
              </a:rPr>
              <a:t>x </a:t>
            </a:r>
            <a:r>
              <a:rPr sz="2000" b="1" dirty="0">
                <a:solidFill>
                  <a:srgbClr val="F59B19"/>
                </a:solidFill>
                <a:latin typeface="Courier New"/>
                <a:cs typeface="Courier New"/>
              </a:rPr>
              <a:t>4</a:t>
            </a:r>
            <a:r>
              <a:rPr sz="2000" b="1" spc="-5" dirty="0">
                <a:solidFill>
                  <a:srgbClr val="F04E58"/>
                </a:solidFill>
                <a:latin typeface="Courier New"/>
                <a:cs typeface="Courier New"/>
              </a:rPr>
              <a:t>p</a:t>
            </a:r>
            <a:r>
              <a:rPr sz="2000" b="1" dirty="0">
                <a:solidFill>
                  <a:srgbClr val="F04E58"/>
                </a:solidFill>
                <a:latin typeface="Courier New"/>
                <a:cs typeface="Courier New"/>
              </a:rPr>
              <a:t>x </a:t>
            </a:r>
            <a:r>
              <a:rPr sz="2000" b="1" spc="-5" dirty="0">
                <a:solidFill>
                  <a:srgbClr val="55B6C2"/>
                </a:solidFill>
                <a:latin typeface="Courier New"/>
                <a:cs typeface="Courier New"/>
              </a:rPr>
              <a:t>rgb</a:t>
            </a:r>
            <a:r>
              <a:rPr sz="2000" b="1" dirty="0">
                <a:solidFill>
                  <a:srgbClr val="55B6C2"/>
                </a:solidFill>
                <a:latin typeface="Courier New"/>
                <a:cs typeface="Courier New"/>
              </a:rPr>
              <a:t>a</a:t>
            </a:r>
            <a:r>
              <a:rPr sz="2000" b="1" dirty="0">
                <a:solidFill>
                  <a:srgbClr val="232960"/>
                </a:solidFill>
                <a:latin typeface="Courier New"/>
                <a:cs typeface="Courier New"/>
              </a:rPr>
              <a:t>(</a:t>
            </a:r>
            <a:r>
              <a:rPr sz="2000" b="1" dirty="0">
                <a:solidFill>
                  <a:srgbClr val="F59B19"/>
                </a:solidFill>
                <a:latin typeface="Courier New"/>
                <a:cs typeface="Courier New"/>
              </a:rPr>
              <a:t>0</a:t>
            </a:r>
            <a:r>
              <a:rPr sz="2000" b="1" dirty="0">
                <a:solidFill>
                  <a:srgbClr val="232960"/>
                </a:solidFill>
                <a:latin typeface="Courier New"/>
                <a:cs typeface="Courier New"/>
              </a:rPr>
              <a:t>,	</a:t>
            </a:r>
            <a:r>
              <a:rPr sz="2000" b="1" dirty="0">
                <a:solidFill>
                  <a:srgbClr val="F59B19"/>
                </a:solidFill>
                <a:latin typeface="Courier New"/>
                <a:cs typeface="Courier New"/>
              </a:rPr>
              <a:t>0</a:t>
            </a:r>
            <a:r>
              <a:rPr sz="2000" b="1" dirty="0">
                <a:solidFill>
                  <a:srgbClr val="232960"/>
                </a:solidFill>
                <a:latin typeface="Courier New"/>
                <a:cs typeface="Courier New"/>
              </a:rPr>
              <a:t>,	</a:t>
            </a:r>
            <a:r>
              <a:rPr sz="2000" b="1" dirty="0">
                <a:solidFill>
                  <a:srgbClr val="F59B19"/>
                </a:solidFill>
                <a:latin typeface="Courier New"/>
                <a:cs typeface="Courier New"/>
              </a:rPr>
              <a:t>0</a:t>
            </a:r>
            <a:r>
              <a:rPr sz="2000" b="1" dirty="0">
                <a:solidFill>
                  <a:srgbClr val="232960"/>
                </a:solidFill>
                <a:latin typeface="Courier New"/>
                <a:cs typeface="Courier New"/>
              </a:rPr>
              <a:t>,	</a:t>
            </a:r>
            <a:r>
              <a:rPr sz="2000" b="1" spc="-5" dirty="0">
                <a:solidFill>
                  <a:srgbClr val="F59B19"/>
                </a:solidFill>
                <a:latin typeface="Courier New"/>
                <a:cs typeface="Courier New"/>
              </a:rPr>
              <a:t>0.2</a:t>
            </a:r>
            <a:r>
              <a:rPr sz="2000" b="1" dirty="0">
                <a:solidFill>
                  <a:srgbClr val="F59B19"/>
                </a:solidFill>
                <a:latin typeface="Courier New"/>
                <a:cs typeface="Courier New"/>
              </a:rPr>
              <a:t>5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);  border-radius:</a:t>
            </a:r>
            <a:r>
              <a:rPr sz="2000" b="1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59B19"/>
                </a:solidFill>
                <a:latin typeface="Courier New"/>
                <a:cs typeface="Courier New"/>
              </a:rPr>
              <a:t>10</a:t>
            </a:r>
            <a:r>
              <a:rPr sz="2000" b="1" spc="-5" dirty="0">
                <a:solidFill>
                  <a:srgbClr val="F04E58"/>
                </a:solidFill>
                <a:latin typeface="Courier New"/>
                <a:cs typeface="Courier New"/>
              </a:rPr>
              <a:t>px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586740" marR="4086225"/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margin: </a:t>
            </a:r>
            <a:r>
              <a:rPr sz="2000" b="1" spc="-5" dirty="0">
                <a:solidFill>
                  <a:srgbClr val="F59B19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F04E58"/>
                </a:solidFill>
                <a:latin typeface="Courier New"/>
                <a:cs typeface="Courier New"/>
              </a:rPr>
              <a:t>em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; </a:t>
            </a:r>
            <a:r>
              <a:rPr sz="2000" b="1" spc="-101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padding:</a:t>
            </a:r>
            <a:r>
              <a:rPr sz="2000" b="1" spc="-8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59B19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F04E58"/>
                </a:solidFill>
                <a:latin typeface="Courier New"/>
                <a:cs typeface="Courier New"/>
              </a:rPr>
              <a:t>em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68580"/>
            <a:r>
              <a:rPr sz="2000" b="1" dirty="0">
                <a:solidFill>
                  <a:srgbClr val="23296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100" y="5032227"/>
            <a:ext cx="9060815" cy="5969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420"/>
              </a:spcBef>
            </a:pPr>
            <a:r>
              <a:rPr sz="2000" spc="50" dirty="0">
                <a:solidFill>
                  <a:srgbClr val="232960"/>
                </a:solidFill>
                <a:latin typeface="Verdana"/>
                <a:cs typeface="Verdana"/>
              </a:rPr>
              <a:t>Partindo</a:t>
            </a:r>
            <a:r>
              <a:rPr sz="2000" spc="-1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232960"/>
                </a:solidFill>
                <a:latin typeface="Verdana"/>
                <a:cs typeface="Verdana"/>
              </a:rPr>
              <a:t>para</a:t>
            </a:r>
            <a:r>
              <a:rPr sz="2000" spc="-1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232960"/>
                </a:solidFill>
                <a:latin typeface="Verdana"/>
                <a:cs typeface="Verdana"/>
              </a:rPr>
              <a:t>o</a:t>
            </a:r>
            <a:r>
              <a:rPr sz="2000" spc="-1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232960"/>
                </a:solidFill>
                <a:latin typeface="Verdana"/>
                <a:cs typeface="Verdana"/>
              </a:rPr>
              <a:t>texto,</a:t>
            </a:r>
            <a:r>
              <a:rPr sz="2000" spc="-1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iniciaremos</a:t>
            </a:r>
            <a:r>
              <a:rPr sz="2000" spc="-1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90" dirty="0">
                <a:solidFill>
                  <a:srgbClr val="232960"/>
                </a:solidFill>
                <a:latin typeface="Verdana"/>
                <a:cs typeface="Verdana"/>
              </a:rPr>
              <a:t>com</a:t>
            </a:r>
            <a:r>
              <a:rPr sz="2000" spc="-10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232960"/>
                </a:solidFill>
                <a:latin typeface="Verdana"/>
                <a:cs typeface="Verdana"/>
              </a:rPr>
              <a:t>o</a:t>
            </a:r>
            <a:r>
              <a:rPr sz="2000" spc="-1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232960"/>
                </a:solidFill>
                <a:latin typeface="Verdana"/>
                <a:cs typeface="Verdana"/>
              </a:rPr>
              <a:t>primeiro</a:t>
            </a:r>
            <a:r>
              <a:rPr sz="2000" spc="-1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232960"/>
                </a:solidFill>
                <a:latin typeface="Verdana"/>
                <a:cs typeface="Verdana"/>
              </a:rPr>
              <a:t>título,</a:t>
            </a:r>
            <a:r>
              <a:rPr sz="2000" spc="-1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232960"/>
                </a:solidFill>
                <a:latin typeface="Verdana"/>
                <a:cs typeface="Verdana"/>
              </a:rPr>
              <a:t>atribuindo</a:t>
            </a:r>
            <a:r>
              <a:rPr sz="2000" spc="-1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cor </a:t>
            </a:r>
            <a:r>
              <a:rPr sz="2000" spc="-68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e</a:t>
            </a:r>
            <a:r>
              <a:rPr sz="2000" spc="-18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232960"/>
                </a:solidFill>
                <a:latin typeface="Verdana"/>
                <a:cs typeface="Verdana"/>
              </a:rPr>
              <a:t>peso</a:t>
            </a:r>
            <a:r>
              <a:rPr sz="2000" spc="-18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232960"/>
                </a:solidFill>
                <a:latin typeface="Verdana"/>
                <a:cs typeface="Verdana"/>
              </a:rPr>
              <a:t>da</a:t>
            </a:r>
            <a:r>
              <a:rPr sz="2000" spc="-18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232960"/>
                </a:solidFill>
                <a:latin typeface="Verdana"/>
                <a:cs typeface="Verdana"/>
              </a:rPr>
              <a:t>fonte.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1463" y="5758427"/>
            <a:ext cx="4876800" cy="1531830"/>
          </a:xfrm>
          <a:prstGeom prst="rect">
            <a:avLst/>
          </a:prstGeom>
          <a:ln w="6350">
            <a:solidFill>
              <a:srgbClr val="23296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586740" marR="70485" indent="-518159">
              <a:spcBef>
                <a:spcPts val="425"/>
              </a:spcBef>
            </a:pPr>
            <a:r>
              <a:rPr sz="2400" b="1" spc="-5" dirty="0">
                <a:solidFill>
                  <a:srgbClr val="F59B19"/>
                </a:solidFill>
                <a:latin typeface="Courier New"/>
                <a:cs typeface="Courier New"/>
              </a:rPr>
              <a:t>.descricao</a:t>
            </a:r>
            <a:r>
              <a:rPr sz="2400" b="1" u="heavy" spc="1075" dirty="0">
                <a:solidFill>
                  <a:srgbClr val="F59B19"/>
                </a:solidFill>
                <a:uFill>
                  <a:solidFill>
                    <a:srgbClr val="F49A18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59B19"/>
                </a:solidFill>
                <a:latin typeface="Courier New"/>
                <a:cs typeface="Courier New"/>
              </a:rPr>
              <a:t>titulo</a:t>
            </a:r>
            <a:r>
              <a:rPr sz="2400" b="1" spc="70" dirty="0">
                <a:solidFill>
                  <a:srgbClr val="F59B19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32960"/>
                </a:solidFill>
                <a:latin typeface="Courier New"/>
                <a:cs typeface="Courier New"/>
              </a:rPr>
              <a:t>{ </a:t>
            </a:r>
            <a:r>
              <a:rPr sz="2400" b="1" spc="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color: </a:t>
            </a:r>
            <a:r>
              <a:rPr sz="2400" b="1" spc="-5" dirty="0">
                <a:solidFill>
                  <a:srgbClr val="55B6C2"/>
                </a:solidFill>
                <a:latin typeface="Courier New"/>
                <a:cs typeface="Courier New"/>
              </a:rPr>
              <a:t>var</a:t>
            </a:r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(</a:t>
            </a:r>
            <a:r>
              <a:rPr sz="2400" b="1" spc="-5" dirty="0">
                <a:solidFill>
                  <a:srgbClr val="F04E58"/>
                </a:solidFill>
                <a:latin typeface="Courier New"/>
                <a:cs typeface="Courier New"/>
              </a:rPr>
              <a:t>--laranja</a:t>
            </a:r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); </a:t>
            </a:r>
            <a:r>
              <a:rPr sz="2400" b="1" spc="-101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font-weight:</a:t>
            </a:r>
            <a:r>
              <a:rPr sz="2400" b="1" spc="-1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59B19"/>
                </a:solidFill>
                <a:latin typeface="Courier New"/>
                <a:cs typeface="Courier New"/>
              </a:rPr>
              <a:t>700</a:t>
            </a:r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;</a:t>
            </a:r>
            <a:endParaRPr sz="2400" dirty="0">
              <a:latin typeface="Courier New"/>
              <a:cs typeface="Courier New"/>
            </a:endParaRPr>
          </a:p>
          <a:p>
            <a:pPr marL="68580"/>
            <a:r>
              <a:rPr sz="2400" b="1" dirty="0">
                <a:solidFill>
                  <a:srgbClr val="232960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300" y="553090"/>
            <a:ext cx="9061450" cy="19005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420"/>
              </a:spcBef>
            </a:pPr>
            <a:r>
              <a:rPr sz="3000" spc="100" dirty="0"/>
              <a:t>O</a:t>
            </a:r>
            <a:r>
              <a:rPr sz="3000" spc="-300" dirty="0"/>
              <a:t> </a:t>
            </a:r>
            <a:r>
              <a:rPr sz="3000" spc="5" dirty="0"/>
              <a:t>próximo</a:t>
            </a:r>
            <a:r>
              <a:rPr sz="3000" spc="-295" dirty="0"/>
              <a:t> </a:t>
            </a:r>
            <a:r>
              <a:rPr sz="3000" spc="15" dirty="0"/>
              <a:t>título</a:t>
            </a:r>
            <a:r>
              <a:rPr sz="3000" spc="-300" dirty="0"/>
              <a:t> </a:t>
            </a:r>
            <a:r>
              <a:rPr sz="3000" spc="50" dirty="0"/>
              <a:t>contém</a:t>
            </a:r>
            <a:r>
              <a:rPr sz="3000" spc="-295" dirty="0"/>
              <a:t> </a:t>
            </a:r>
            <a:r>
              <a:rPr sz="3000" spc="70" dirty="0"/>
              <a:t>uma</a:t>
            </a:r>
            <a:r>
              <a:rPr sz="3000" spc="-300" dirty="0"/>
              <a:t> </a:t>
            </a:r>
            <a:r>
              <a:rPr sz="3000" spc="10" dirty="0"/>
              <a:t>cor</a:t>
            </a:r>
            <a:r>
              <a:rPr sz="3000" spc="-295" dirty="0"/>
              <a:t> </a:t>
            </a:r>
            <a:r>
              <a:rPr sz="3000" spc="-5" dirty="0"/>
              <a:t>azul</a:t>
            </a:r>
            <a:r>
              <a:rPr sz="3000" spc="-300" dirty="0"/>
              <a:t> </a:t>
            </a:r>
            <a:r>
              <a:rPr sz="3000" spc="60" dirty="0"/>
              <a:t>que</a:t>
            </a:r>
            <a:r>
              <a:rPr sz="3000" spc="-295" dirty="0"/>
              <a:t> </a:t>
            </a:r>
            <a:r>
              <a:rPr sz="3000" spc="25" dirty="0"/>
              <a:t>não</a:t>
            </a:r>
            <a:r>
              <a:rPr sz="3000" spc="-300" dirty="0"/>
              <a:t> </a:t>
            </a:r>
            <a:r>
              <a:rPr sz="3000" spc="5" dirty="0"/>
              <a:t>utilizamos</a:t>
            </a:r>
            <a:r>
              <a:rPr sz="3000" spc="-295" dirty="0"/>
              <a:t> </a:t>
            </a:r>
            <a:r>
              <a:rPr sz="3000" spc="5" dirty="0"/>
              <a:t>anteriormente </a:t>
            </a:r>
            <a:r>
              <a:rPr sz="3000" spc="-695" dirty="0"/>
              <a:t> </a:t>
            </a:r>
            <a:r>
              <a:rPr sz="3000" spc="95" dirty="0"/>
              <a:t>em</a:t>
            </a:r>
            <a:r>
              <a:rPr sz="3000" spc="-180" dirty="0"/>
              <a:t> </a:t>
            </a:r>
            <a:r>
              <a:rPr sz="3000" spc="5" dirty="0"/>
              <a:t>nosso</a:t>
            </a:r>
            <a:r>
              <a:rPr sz="3000" spc="-180" dirty="0"/>
              <a:t> </a:t>
            </a:r>
            <a:r>
              <a:rPr sz="3000" spc="5" dirty="0"/>
              <a:t>código.</a:t>
            </a:r>
            <a:r>
              <a:rPr sz="3000" spc="-175" dirty="0"/>
              <a:t> </a:t>
            </a:r>
            <a:r>
              <a:rPr sz="3000" spc="10" dirty="0"/>
              <a:t>Vamos</a:t>
            </a:r>
            <a:r>
              <a:rPr sz="3000" spc="-180" dirty="0"/>
              <a:t> </a:t>
            </a:r>
            <a:r>
              <a:rPr sz="3000" spc="-15" dirty="0"/>
              <a:t>criar</a:t>
            </a:r>
            <a:r>
              <a:rPr sz="3000" spc="-175" dirty="0"/>
              <a:t> </a:t>
            </a:r>
            <a:r>
              <a:rPr sz="3000" spc="75" dirty="0"/>
              <a:t>uma</a:t>
            </a:r>
            <a:r>
              <a:rPr sz="3000" spc="-180" dirty="0"/>
              <a:t> </a:t>
            </a:r>
            <a:r>
              <a:rPr sz="3000" spc="-55" dirty="0"/>
              <a:t>variável</a:t>
            </a:r>
            <a:r>
              <a:rPr sz="3000" spc="-175" dirty="0"/>
              <a:t> </a:t>
            </a:r>
            <a:r>
              <a:rPr sz="3000" spc="30" dirty="0"/>
              <a:t>dentro</a:t>
            </a:r>
            <a:r>
              <a:rPr sz="3000" spc="-180" dirty="0"/>
              <a:t> </a:t>
            </a:r>
            <a:r>
              <a:rPr sz="3000" spc="75" dirty="0"/>
              <a:t>do</a:t>
            </a:r>
            <a:r>
              <a:rPr sz="3000" spc="-165" dirty="0"/>
              <a:t> </a:t>
            </a:r>
            <a:r>
              <a:rPr sz="3000" b="1" spc="-5" dirty="0">
                <a:latin typeface="Courier New"/>
                <a:cs typeface="Courier New"/>
              </a:rPr>
              <a:t>:root</a:t>
            </a:r>
            <a:r>
              <a:rPr sz="3000" b="1" spc="-675" dirty="0">
                <a:latin typeface="Courier New"/>
                <a:cs typeface="Courier New"/>
              </a:rPr>
              <a:t> </a:t>
            </a:r>
            <a:r>
              <a:rPr sz="3000" spc="60" dirty="0"/>
              <a:t>no</a:t>
            </a:r>
            <a:r>
              <a:rPr sz="3000" spc="-180" dirty="0"/>
              <a:t> </a:t>
            </a:r>
            <a:r>
              <a:rPr sz="3000" spc="-5" dirty="0"/>
              <a:t>arquivo </a:t>
            </a:r>
            <a:r>
              <a:rPr sz="3000" spc="-690" dirty="0"/>
              <a:t> </a:t>
            </a:r>
            <a:r>
              <a:rPr sz="3000" i="1" spc="-25" dirty="0">
                <a:latin typeface="Verdana"/>
                <a:cs typeface="Verdana"/>
              </a:rPr>
              <a:t>s</a:t>
            </a:r>
            <a:r>
              <a:rPr sz="3000" i="1" spc="-40" dirty="0">
                <a:latin typeface="Verdana"/>
                <a:cs typeface="Verdana"/>
              </a:rPr>
              <a:t>t</a:t>
            </a:r>
            <a:r>
              <a:rPr sz="3000" i="1" spc="-100" dirty="0">
                <a:latin typeface="Verdana"/>
                <a:cs typeface="Verdana"/>
              </a:rPr>
              <a:t>yles</a:t>
            </a:r>
            <a:r>
              <a:rPr sz="3000" i="1" spc="-105" dirty="0">
                <a:latin typeface="Verdana"/>
                <a:cs typeface="Verdana"/>
              </a:rPr>
              <a:t>.</a:t>
            </a:r>
            <a:r>
              <a:rPr sz="3000" i="1" spc="-15" dirty="0">
                <a:latin typeface="Verdana"/>
                <a:cs typeface="Verdana"/>
              </a:rPr>
              <a:t>css</a:t>
            </a:r>
            <a:r>
              <a:rPr sz="3000" i="1" spc="-180" dirty="0">
                <a:latin typeface="Verdana"/>
                <a:cs typeface="Verdana"/>
              </a:rPr>
              <a:t> </a:t>
            </a:r>
            <a:r>
              <a:rPr sz="3000" spc="95" dirty="0"/>
              <a:t>p</a:t>
            </a:r>
            <a:r>
              <a:rPr sz="3000" spc="-45" dirty="0"/>
              <a:t>a</a:t>
            </a:r>
            <a:r>
              <a:rPr sz="3000" spc="-55" dirty="0"/>
              <a:t>r</a:t>
            </a:r>
            <a:r>
              <a:rPr sz="3000" spc="-25" dirty="0"/>
              <a:t>a</a:t>
            </a:r>
            <a:r>
              <a:rPr sz="3000" spc="-180" dirty="0"/>
              <a:t> </a:t>
            </a:r>
            <a:r>
              <a:rPr sz="3000" spc="-85" dirty="0"/>
              <a:t>r</a:t>
            </a:r>
            <a:r>
              <a:rPr sz="3000" spc="25" dirty="0"/>
              <a:t>ep</a:t>
            </a:r>
            <a:r>
              <a:rPr sz="3000" spc="-15" dirty="0"/>
              <a:t>r</a:t>
            </a:r>
            <a:r>
              <a:rPr sz="3000" spc="-45" dirty="0"/>
              <a:t>esentá-la.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15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839652" y="3023902"/>
            <a:ext cx="9688647" cy="1402948"/>
          </a:xfrm>
          <a:prstGeom prst="rect">
            <a:avLst/>
          </a:prstGeom>
          <a:ln w="6350">
            <a:solidFill>
              <a:srgbClr val="23296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68580">
              <a:lnSpc>
                <a:spcPts val="1870"/>
              </a:lnSpc>
              <a:spcBef>
                <a:spcPts val="305"/>
              </a:spcBef>
            </a:pPr>
            <a:r>
              <a:rPr sz="1700" b="1" spc="-5" dirty="0">
                <a:solidFill>
                  <a:srgbClr val="55B6C2"/>
                </a:solidFill>
                <a:latin typeface="Courier New"/>
                <a:cs typeface="Courier New"/>
              </a:rPr>
              <a:t>:root</a:t>
            </a:r>
            <a:r>
              <a:rPr sz="1700" b="1" spc="-65" dirty="0">
                <a:solidFill>
                  <a:srgbClr val="55B6C2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232960"/>
                </a:solidFill>
                <a:latin typeface="Courier New"/>
                <a:cs typeface="Courier New"/>
              </a:rPr>
              <a:t>{</a:t>
            </a:r>
            <a:endParaRPr sz="1700" dirty="0">
              <a:latin typeface="Courier New"/>
              <a:cs typeface="Courier New"/>
            </a:endParaRPr>
          </a:p>
          <a:p>
            <a:pPr marL="586740">
              <a:lnSpc>
                <a:spcPts val="1700"/>
              </a:lnSpc>
              <a:tabLst>
                <a:tab pos="2659380" algn="l"/>
              </a:tabLst>
            </a:pPr>
            <a:r>
              <a:rPr sz="1700" b="1" spc="-5" dirty="0">
                <a:solidFill>
                  <a:srgbClr val="F04E58"/>
                </a:solidFill>
                <a:latin typeface="Courier New"/>
                <a:cs typeface="Courier New"/>
              </a:rPr>
              <a:t>--cor-de-fundo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:	</a:t>
            </a:r>
            <a:r>
              <a:rPr sz="1700" b="1" spc="-5" dirty="0">
                <a:solidFill>
                  <a:srgbClr val="F59B19"/>
                </a:solidFill>
                <a:latin typeface="Courier New"/>
                <a:cs typeface="Courier New"/>
              </a:rPr>
              <a:t>#EBECEE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;</a:t>
            </a:r>
            <a:endParaRPr sz="1700" dirty="0">
              <a:latin typeface="Courier New"/>
              <a:cs typeface="Courier New"/>
            </a:endParaRPr>
          </a:p>
          <a:p>
            <a:pPr marL="586740">
              <a:lnSpc>
                <a:spcPts val="1700"/>
              </a:lnSpc>
              <a:tabLst>
                <a:tab pos="1882139" algn="l"/>
              </a:tabLst>
            </a:pPr>
            <a:r>
              <a:rPr sz="1700" b="1" spc="-5" dirty="0">
                <a:solidFill>
                  <a:srgbClr val="F04E58"/>
                </a:solidFill>
                <a:latin typeface="Courier New"/>
                <a:cs typeface="Courier New"/>
              </a:rPr>
              <a:t>--branco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:	</a:t>
            </a:r>
            <a:r>
              <a:rPr sz="1700" b="1" spc="-5" dirty="0">
                <a:solidFill>
                  <a:srgbClr val="F59B19"/>
                </a:solidFill>
                <a:latin typeface="Courier New"/>
                <a:cs typeface="Courier New"/>
              </a:rPr>
              <a:t>#FFFFFF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;</a:t>
            </a:r>
            <a:endParaRPr sz="1700" dirty="0">
              <a:latin typeface="Courier New"/>
              <a:cs typeface="Courier New"/>
            </a:endParaRPr>
          </a:p>
          <a:p>
            <a:pPr marL="586740">
              <a:lnSpc>
                <a:spcPts val="1700"/>
              </a:lnSpc>
              <a:tabLst>
                <a:tab pos="2011680" algn="l"/>
              </a:tabLst>
            </a:pPr>
            <a:r>
              <a:rPr sz="1700" b="1" spc="-5" dirty="0">
                <a:solidFill>
                  <a:srgbClr val="F04E58"/>
                </a:solidFill>
                <a:latin typeface="Courier New"/>
                <a:cs typeface="Courier New"/>
              </a:rPr>
              <a:t>--laranja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:	</a:t>
            </a:r>
            <a:r>
              <a:rPr sz="1700" b="1" spc="-5" dirty="0">
                <a:solidFill>
                  <a:srgbClr val="F59B19"/>
                </a:solidFill>
                <a:latin typeface="Courier New"/>
                <a:cs typeface="Courier New"/>
              </a:rPr>
              <a:t>#EB9B00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;</a:t>
            </a:r>
            <a:endParaRPr sz="1700" dirty="0">
              <a:latin typeface="Courier New"/>
              <a:cs typeface="Courier New"/>
            </a:endParaRPr>
          </a:p>
          <a:p>
            <a:pPr marL="586740">
              <a:lnSpc>
                <a:spcPts val="1700"/>
              </a:lnSpc>
              <a:tabLst>
                <a:tab pos="1623060" algn="l"/>
              </a:tabLst>
            </a:pPr>
            <a:r>
              <a:rPr sz="1700" b="1" spc="-5" dirty="0">
                <a:solidFill>
                  <a:srgbClr val="F04E58"/>
                </a:solidFill>
                <a:highlight>
                  <a:srgbClr val="00FFFF"/>
                </a:highlight>
                <a:latin typeface="Courier New"/>
                <a:cs typeface="Courier New"/>
              </a:rPr>
              <a:t>--azul</a:t>
            </a:r>
            <a:r>
              <a:rPr sz="1700" b="1" spc="-5" dirty="0">
                <a:solidFill>
                  <a:srgbClr val="232960"/>
                </a:solidFill>
                <a:highlight>
                  <a:srgbClr val="00FFFF"/>
                </a:highlight>
                <a:latin typeface="Courier New"/>
                <a:cs typeface="Courier New"/>
              </a:rPr>
              <a:t>:	</a:t>
            </a:r>
            <a:r>
              <a:rPr sz="1700" b="1" spc="-5" dirty="0">
                <a:solidFill>
                  <a:srgbClr val="F59B19"/>
                </a:solidFill>
                <a:highlight>
                  <a:srgbClr val="00FFFF"/>
                </a:highlight>
                <a:latin typeface="Courier New"/>
                <a:cs typeface="Courier New"/>
              </a:rPr>
              <a:t>#002f52</a:t>
            </a:r>
            <a:r>
              <a:rPr sz="1700" b="1" spc="-5" dirty="0">
                <a:solidFill>
                  <a:srgbClr val="232960"/>
                </a:solidFill>
                <a:highlight>
                  <a:srgbClr val="00FFFF"/>
                </a:highlight>
                <a:latin typeface="Courier New"/>
                <a:cs typeface="Courier New"/>
              </a:rPr>
              <a:t>;</a:t>
            </a:r>
            <a:endParaRPr sz="1700" dirty="0">
              <a:highlight>
                <a:srgbClr val="00FFFF"/>
              </a:highlight>
              <a:latin typeface="Courier New"/>
              <a:cs typeface="Courier New"/>
            </a:endParaRPr>
          </a:p>
          <a:p>
            <a:pPr marL="68580">
              <a:lnSpc>
                <a:spcPts val="1870"/>
              </a:lnSpc>
            </a:pPr>
            <a:r>
              <a:rPr sz="1700" b="1" dirty="0">
                <a:solidFill>
                  <a:srgbClr val="232960"/>
                </a:solidFill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171" y="670797"/>
            <a:ext cx="9223058" cy="92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50"/>
              </a:lnSpc>
              <a:spcBef>
                <a:spcPts val="100"/>
              </a:spcBef>
            </a:pPr>
            <a:r>
              <a:rPr sz="3000" spc="10" dirty="0">
                <a:latin typeface="+mn-lt"/>
              </a:rPr>
              <a:t>Vamos</a:t>
            </a:r>
            <a:r>
              <a:rPr sz="3000" spc="-50" dirty="0">
                <a:latin typeface="+mn-lt"/>
              </a:rPr>
              <a:t> </a:t>
            </a:r>
            <a:r>
              <a:rPr sz="3000" spc="35" dirty="0">
                <a:latin typeface="+mn-lt"/>
              </a:rPr>
              <a:t>definir</a:t>
            </a:r>
            <a:r>
              <a:rPr sz="3000" spc="-45" dirty="0">
                <a:latin typeface="+mn-lt"/>
              </a:rPr>
              <a:t> </a:t>
            </a:r>
            <a:r>
              <a:rPr sz="3000" spc="-70" dirty="0">
                <a:latin typeface="+mn-lt"/>
              </a:rPr>
              <a:t>cor,</a:t>
            </a:r>
            <a:r>
              <a:rPr sz="3000" spc="-50" dirty="0">
                <a:latin typeface="+mn-lt"/>
              </a:rPr>
              <a:t> </a:t>
            </a:r>
            <a:r>
              <a:rPr sz="3000" spc="50" dirty="0">
                <a:latin typeface="+mn-lt"/>
              </a:rPr>
              <a:t>tamanho</a:t>
            </a:r>
            <a:r>
              <a:rPr sz="3000" spc="-45" dirty="0">
                <a:latin typeface="+mn-lt"/>
              </a:rPr>
              <a:t> </a:t>
            </a:r>
            <a:r>
              <a:rPr sz="3000" spc="15" dirty="0">
                <a:latin typeface="+mn-lt"/>
              </a:rPr>
              <a:t>e</a:t>
            </a:r>
            <a:r>
              <a:rPr sz="3000" spc="-50" dirty="0">
                <a:latin typeface="+mn-lt"/>
              </a:rPr>
              <a:t> </a:t>
            </a:r>
            <a:r>
              <a:rPr sz="3000" spc="25" dirty="0">
                <a:latin typeface="+mn-lt"/>
              </a:rPr>
              <a:t>peso</a:t>
            </a:r>
            <a:r>
              <a:rPr sz="3000" spc="-45" dirty="0">
                <a:latin typeface="+mn-lt"/>
              </a:rPr>
              <a:t> </a:t>
            </a:r>
            <a:r>
              <a:rPr sz="3000" spc="60" dirty="0">
                <a:latin typeface="+mn-lt"/>
              </a:rPr>
              <a:t>de</a:t>
            </a:r>
            <a:r>
              <a:rPr sz="3000" spc="-45" dirty="0">
                <a:latin typeface="+mn-lt"/>
              </a:rPr>
              <a:t> </a:t>
            </a:r>
            <a:r>
              <a:rPr sz="3000" spc="15" dirty="0">
                <a:latin typeface="+mn-lt"/>
              </a:rPr>
              <a:t>fonte</a:t>
            </a:r>
            <a:r>
              <a:rPr sz="3000" spc="-50" dirty="0">
                <a:latin typeface="+mn-lt"/>
              </a:rPr>
              <a:t> </a:t>
            </a:r>
            <a:r>
              <a:rPr sz="3000" spc="5" dirty="0">
                <a:latin typeface="+mn-lt"/>
              </a:rPr>
              <a:t>ao</a:t>
            </a:r>
            <a:r>
              <a:rPr sz="3000" spc="-45" dirty="0">
                <a:latin typeface="+mn-lt"/>
              </a:rPr>
              <a:t> </a:t>
            </a:r>
            <a:r>
              <a:rPr sz="3000" spc="20" dirty="0">
                <a:latin typeface="+mn-lt"/>
              </a:rPr>
              <a:t>título</a:t>
            </a:r>
            <a:r>
              <a:rPr sz="3000" spc="-50" dirty="0">
                <a:latin typeface="+mn-lt"/>
              </a:rPr>
              <a:t> </a:t>
            </a:r>
            <a:r>
              <a:rPr sz="3000" spc="75" dirty="0">
                <a:latin typeface="+mn-lt"/>
              </a:rPr>
              <a:t>do</a:t>
            </a:r>
            <a:r>
              <a:rPr sz="3000" spc="-45" dirty="0">
                <a:latin typeface="+mn-lt"/>
              </a:rPr>
              <a:t> </a:t>
            </a:r>
            <a:r>
              <a:rPr sz="3000" spc="-85" dirty="0">
                <a:latin typeface="+mn-lt"/>
              </a:rPr>
              <a:t>livro,</a:t>
            </a:r>
            <a:r>
              <a:rPr sz="3000" spc="-50" dirty="0">
                <a:latin typeface="+mn-lt"/>
              </a:rPr>
              <a:t> </a:t>
            </a:r>
            <a:r>
              <a:rPr sz="3000" spc="40" dirty="0" err="1">
                <a:latin typeface="+mn-lt"/>
              </a:rPr>
              <a:t>além</a:t>
            </a:r>
            <a:r>
              <a:rPr sz="3000" spc="-45" dirty="0">
                <a:latin typeface="+mn-lt"/>
              </a:rPr>
              <a:t> </a:t>
            </a:r>
            <a:r>
              <a:rPr sz="3000" spc="60" dirty="0">
                <a:latin typeface="+mn-lt"/>
              </a:rPr>
              <a:t>de</a:t>
            </a:r>
            <a:r>
              <a:rPr lang="pt-BR" sz="3000" spc="60" dirty="0">
                <a:latin typeface="+mn-lt"/>
              </a:rPr>
              <a:t> </a:t>
            </a:r>
            <a:r>
              <a:rPr sz="3000" spc="75" dirty="0" err="1">
                <a:latin typeface="+mn-lt"/>
              </a:rPr>
              <a:t>uma</a:t>
            </a:r>
            <a:r>
              <a:rPr sz="3000" spc="-180" dirty="0">
                <a:latin typeface="+mn-lt"/>
              </a:rPr>
              <a:t> </a:t>
            </a:r>
            <a:r>
              <a:rPr sz="3000" spc="65" dirty="0">
                <a:latin typeface="+mn-lt"/>
              </a:rPr>
              <a:t>margem</a:t>
            </a:r>
            <a:r>
              <a:rPr sz="3000" spc="-175" dirty="0">
                <a:latin typeface="+mn-lt"/>
              </a:rPr>
              <a:t> </a:t>
            </a:r>
            <a:r>
              <a:rPr sz="3000" spc="-5" dirty="0">
                <a:latin typeface="+mn-lt"/>
              </a:rPr>
              <a:t>para</a:t>
            </a:r>
            <a:r>
              <a:rPr sz="3000" spc="-180" dirty="0">
                <a:latin typeface="+mn-lt"/>
              </a:rPr>
              <a:t> </a:t>
            </a:r>
            <a:r>
              <a:rPr sz="3000" spc="40" dirty="0">
                <a:latin typeface="+mn-lt"/>
              </a:rPr>
              <a:t>o</a:t>
            </a:r>
            <a:r>
              <a:rPr sz="3000" spc="-175" dirty="0">
                <a:latin typeface="+mn-lt"/>
              </a:rPr>
              <a:t> </a:t>
            </a:r>
            <a:r>
              <a:rPr sz="3000" spc="5" dirty="0">
                <a:latin typeface="+mn-lt"/>
              </a:rPr>
              <a:t>espaçamento,</a:t>
            </a:r>
            <a:r>
              <a:rPr sz="3000" spc="-175" dirty="0">
                <a:latin typeface="+mn-lt"/>
              </a:rPr>
              <a:t> </a:t>
            </a:r>
            <a:r>
              <a:rPr sz="3000" spc="60" dirty="0">
                <a:latin typeface="+mn-lt"/>
              </a:rPr>
              <a:t>no</a:t>
            </a:r>
            <a:r>
              <a:rPr sz="3000" spc="-180" dirty="0">
                <a:latin typeface="+mn-lt"/>
              </a:rPr>
              <a:t> </a:t>
            </a:r>
            <a:r>
              <a:rPr sz="3000" spc="-5" dirty="0">
                <a:latin typeface="+mn-lt"/>
              </a:rPr>
              <a:t>arquivo</a:t>
            </a:r>
            <a:r>
              <a:rPr sz="3000" spc="-175" dirty="0">
                <a:latin typeface="+mn-lt"/>
              </a:rPr>
              <a:t> </a:t>
            </a:r>
            <a:r>
              <a:rPr sz="3000" i="1" spc="-55" dirty="0">
                <a:latin typeface="+mn-lt"/>
                <a:cs typeface="Verdana"/>
              </a:rPr>
              <a:t>carrossel.css</a:t>
            </a:r>
            <a:r>
              <a:rPr sz="3000" spc="-55" dirty="0">
                <a:latin typeface="+mn-lt"/>
              </a:rPr>
              <a:t>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16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3136900" y="2278183"/>
            <a:ext cx="3564254" cy="1451610"/>
          </a:xfrm>
          <a:prstGeom prst="rect">
            <a:avLst/>
          </a:prstGeom>
          <a:ln w="6350">
            <a:solidFill>
              <a:srgbClr val="23296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574675" marR="130175" indent="-518159">
              <a:lnSpc>
                <a:spcPts val="1700"/>
              </a:lnSpc>
              <a:spcBef>
                <a:spcPts val="890"/>
              </a:spcBef>
            </a:pPr>
            <a:r>
              <a:rPr sz="1700" b="1" spc="-5" dirty="0">
                <a:solidFill>
                  <a:srgbClr val="F59B19"/>
                </a:solidFill>
                <a:latin typeface="Courier New"/>
                <a:cs typeface="Courier New"/>
              </a:rPr>
              <a:t>.descricao</a:t>
            </a:r>
            <a:r>
              <a:rPr sz="1700" b="1" u="heavy" dirty="0">
                <a:solidFill>
                  <a:srgbClr val="F59B19"/>
                </a:solidFill>
                <a:uFill>
                  <a:solidFill>
                    <a:srgbClr val="F49A18"/>
                  </a:solidFill>
                </a:u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F59B19"/>
                </a:solidFill>
                <a:latin typeface="Courier New"/>
                <a:cs typeface="Courier New"/>
              </a:rPr>
              <a:t>titulo-livro </a:t>
            </a:r>
            <a:r>
              <a:rPr sz="1700" b="1" dirty="0">
                <a:solidFill>
                  <a:srgbClr val="232960"/>
                </a:solidFill>
                <a:latin typeface="Courier New"/>
                <a:cs typeface="Courier New"/>
              </a:rPr>
              <a:t>{ </a:t>
            </a:r>
            <a:r>
              <a:rPr sz="1700" b="1" spc="-101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color: </a:t>
            </a:r>
            <a:r>
              <a:rPr sz="1700" b="1" spc="-5" dirty="0">
                <a:solidFill>
                  <a:srgbClr val="55B6C2"/>
                </a:solidFill>
                <a:latin typeface="Courier New"/>
                <a:cs typeface="Courier New"/>
              </a:rPr>
              <a:t>var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(</a:t>
            </a:r>
            <a:r>
              <a:rPr sz="1700" b="1" spc="-5" dirty="0">
                <a:solidFill>
                  <a:srgbClr val="F04E58"/>
                </a:solidFill>
                <a:latin typeface="Courier New"/>
                <a:cs typeface="Courier New"/>
              </a:rPr>
              <a:t>--azul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); </a:t>
            </a:r>
            <a:r>
              <a:rPr sz="1700" b="1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font-size:</a:t>
            </a:r>
            <a:r>
              <a:rPr sz="1700" b="1" spc="-1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F59B19"/>
                </a:solidFill>
                <a:latin typeface="Courier New"/>
                <a:cs typeface="Courier New"/>
              </a:rPr>
              <a:t>18</a:t>
            </a:r>
            <a:r>
              <a:rPr sz="1700" b="1" spc="-5" dirty="0">
                <a:solidFill>
                  <a:srgbClr val="F04E58"/>
                </a:solidFill>
                <a:latin typeface="Courier New"/>
                <a:cs typeface="Courier New"/>
              </a:rPr>
              <a:t>px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574675">
              <a:lnSpc>
                <a:spcPts val="1530"/>
              </a:lnSpc>
            </a:pP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font-weight:</a:t>
            </a:r>
            <a:r>
              <a:rPr sz="1700" b="1" spc="-5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F59B19"/>
                </a:solidFill>
                <a:latin typeface="Courier New"/>
                <a:cs typeface="Courier New"/>
              </a:rPr>
              <a:t>700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574675">
              <a:lnSpc>
                <a:spcPts val="1700"/>
              </a:lnSpc>
            </a:pP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margin:</a:t>
            </a:r>
            <a:r>
              <a:rPr sz="1700" b="1" spc="-3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F59B19"/>
                </a:solidFill>
                <a:latin typeface="Courier New"/>
                <a:cs typeface="Courier New"/>
              </a:rPr>
              <a:t>0.5</a:t>
            </a:r>
            <a:r>
              <a:rPr sz="1700" b="1" spc="-5" dirty="0">
                <a:solidFill>
                  <a:srgbClr val="F04E58"/>
                </a:solidFill>
                <a:latin typeface="Courier New"/>
                <a:cs typeface="Courier New"/>
              </a:rPr>
              <a:t>em</a:t>
            </a:r>
            <a:r>
              <a:rPr sz="1700" b="1" spc="-35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F59B19"/>
                </a:solidFill>
                <a:latin typeface="Courier New"/>
                <a:cs typeface="Courier New"/>
              </a:rPr>
              <a:t>0</a:t>
            </a:r>
            <a:r>
              <a:rPr sz="1700" b="1" dirty="0">
                <a:solidFill>
                  <a:srgbClr val="232960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56515">
              <a:lnSpc>
                <a:spcPts val="1870"/>
              </a:lnSpc>
            </a:pPr>
            <a:r>
              <a:rPr sz="1700" b="1" dirty="0">
                <a:solidFill>
                  <a:srgbClr val="23296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5308" y="4314825"/>
            <a:ext cx="81521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232960"/>
                </a:solidFill>
                <a:latin typeface="Verdana"/>
                <a:cs typeface="Verdana"/>
              </a:rPr>
              <a:t>Por</a:t>
            </a:r>
            <a:r>
              <a:rPr sz="2000" spc="-17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232960"/>
                </a:solidFill>
                <a:latin typeface="Verdana"/>
                <a:cs typeface="Verdana"/>
              </a:rPr>
              <a:t>fim,</a:t>
            </a:r>
            <a:r>
              <a:rPr sz="2000" spc="-17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232960"/>
                </a:solidFill>
                <a:latin typeface="Verdana"/>
                <a:cs typeface="Verdana"/>
              </a:rPr>
              <a:t>vamos</a:t>
            </a:r>
            <a:r>
              <a:rPr sz="2000" spc="-17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232960"/>
                </a:solidFill>
                <a:latin typeface="Verdana"/>
                <a:cs typeface="Verdana"/>
              </a:rPr>
              <a:t>definir</a:t>
            </a:r>
            <a:r>
              <a:rPr sz="2000" spc="-17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232960"/>
                </a:solidFill>
                <a:latin typeface="Verdana"/>
                <a:cs typeface="Verdana"/>
              </a:rPr>
              <a:t>o</a:t>
            </a:r>
            <a:r>
              <a:rPr sz="2000" spc="-17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232960"/>
                </a:solidFill>
                <a:latin typeface="Verdana"/>
                <a:cs typeface="Verdana"/>
              </a:rPr>
              <a:t>tamanho</a:t>
            </a:r>
            <a:r>
              <a:rPr sz="2000" spc="-17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232960"/>
                </a:solidFill>
                <a:latin typeface="Verdana"/>
                <a:cs typeface="Verdana"/>
              </a:rPr>
              <a:t>de</a:t>
            </a:r>
            <a:r>
              <a:rPr sz="2000" spc="-17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fonte</a:t>
            </a:r>
            <a:r>
              <a:rPr sz="2000" spc="-17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232960"/>
                </a:solidFill>
                <a:latin typeface="Verdana"/>
                <a:cs typeface="Verdana"/>
              </a:rPr>
              <a:t>da</a:t>
            </a:r>
            <a:r>
              <a:rPr sz="2000" spc="-17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descrição</a:t>
            </a:r>
            <a:r>
              <a:rPr sz="2000" spc="-17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232960"/>
                </a:solidFill>
                <a:latin typeface="Verdana"/>
                <a:cs typeface="Verdana"/>
              </a:rPr>
              <a:t>do</a:t>
            </a:r>
            <a:r>
              <a:rPr sz="2000" spc="-17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32960"/>
                </a:solidFill>
                <a:latin typeface="Verdana"/>
                <a:cs typeface="Verdana"/>
              </a:rPr>
              <a:t>livro.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4500" y="4974528"/>
            <a:ext cx="4267200" cy="767518"/>
          </a:xfrm>
          <a:prstGeom prst="rect">
            <a:avLst/>
          </a:prstGeom>
          <a:ln w="6350">
            <a:solidFill>
              <a:srgbClr val="23296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586740" marR="43815" indent="-518159">
              <a:lnSpc>
                <a:spcPts val="1700"/>
              </a:lnSpc>
              <a:spcBef>
                <a:spcPts val="590"/>
              </a:spcBef>
            </a:pPr>
            <a:r>
              <a:rPr sz="2400" b="1" spc="-5" dirty="0">
                <a:solidFill>
                  <a:srgbClr val="F59B19"/>
                </a:solidFill>
                <a:latin typeface="Courier New"/>
                <a:cs typeface="Courier New"/>
              </a:rPr>
              <a:t>.descricao</a:t>
            </a:r>
            <a:r>
              <a:rPr sz="2400" b="1" u="heavy" dirty="0">
                <a:solidFill>
                  <a:srgbClr val="F59B19"/>
                </a:solidFill>
                <a:uFill>
                  <a:solidFill>
                    <a:srgbClr val="F49A18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59B19"/>
                </a:solidFill>
                <a:latin typeface="Courier New"/>
                <a:cs typeface="Courier New"/>
              </a:rPr>
              <a:t>texto </a:t>
            </a:r>
            <a:r>
              <a:rPr sz="2400" b="1" dirty="0">
                <a:solidFill>
                  <a:srgbClr val="232960"/>
                </a:solidFill>
                <a:latin typeface="Courier New"/>
                <a:cs typeface="Courier New"/>
              </a:rPr>
              <a:t>{ </a:t>
            </a:r>
            <a:r>
              <a:rPr sz="2400" b="1" spc="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font-size:</a:t>
            </a:r>
            <a:r>
              <a:rPr sz="2400" b="1" spc="-7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59B19"/>
                </a:solidFill>
                <a:latin typeface="Courier New"/>
                <a:cs typeface="Courier New"/>
              </a:rPr>
              <a:t>14</a:t>
            </a:r>
            <a:r>
              <a:rPr sz="2400" b="1" spc="-5" dirty="0">
                <a:solidFill>
                  <a:srgbClr val="F04E58"/>
                </a:solidFill>
                <a:latin typeface="Courier New"/>
                <a:cs typeface="Courier New"/>
              </a:rPr>
              <a:t>px</a:t>
            </a:r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68580">
              <a:lnSpc>
                <a:spcPts val="1700"/>
              </a:lnSpc>
            </a:pPr>
            <a:r>
              <a:rPr sz="2400" b="1" dirty="0">
                <a:solidFill>
                  <a:srgbClr val="23296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300" y="1043042"/>
            <a:ext cx="6706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O</a:t>
            </a:r>
            <a:r>
              <a:rPr spc="-180" dirty="0"/>
              <a:t> </a:t>
            </a:r>
            <a:r>
              <a:rPr spc="-85" dirty="0"/>
              <a:t>r</a:t>
            </a:r>
            <a:r>
              <a:rPr spc="5" dirty="0"/>
              <a:t>esul</a:t>
            </a:r>
            <a:r>
              <a:rPr dirty="0"/>
              <a:t>ta</a:t>
            </a:r>
            <a:r>
              <a:rPr spc="75" dirty="0"/>
              <a:t>do</a:t>
            </a:r>
            <a:r>
              <a:rPr spc="-180" dirty="0"/>
              <a:t> </a:t>
            </a:r>
            <a:r>
              <a:rPr spc="60" dirty="0"/>
              <a:t>d</a:t>
            </a:r>
            <a:r>
              <a:rPr spc="40" dirty="0"/>
              <a:t>e</a:t>
            </a:r>
            <a:r>
              <a:rPr spc="-130" dirty="0"/>
              <a:t>v</a:t>
            </a:r>
            <a:r>
              <a:rPr spc="15" dirty="0"/>
              <a:t>e</a:t>
            </a:r>
            <a:r>
              <a:rPr spc="-180" dirty="0"/>
              <a:t> </a:t>
            </a:r>
            <a:r>
              <a:rPr spc="-35" dirty="0"/>
              <a:t>ser</a:t>
            </a:r>
            <a:r>
              <a:rPr spc="-180" dirty="0"/>
              <a:t> </a:t>
            </a:r>
            <a:r>
              <a:rPr spc="-5" dirty="0"/>
              <a:t>tal</a:t>
            </a:r>
            <a:r>
              <a:rPr spc="-180" dirty="0"/>
              <a:t> </a:t>
            </a:r>
            <a:r>
              <a:rPr spc="60" dirty="0"/>
              <a:t>c</a:t>
            </a:r>
            <a:r>
              <a:rPr spc="105" dirty="0"/>
              <a:t>om</a:t>
            </a:r>
            <a:r>
              <a:rPr spc="40" dirty="0"/>
              <a:t>o</a:t>
            </a:r>
            <a:r>
              <a:rPr spc="-180" dirty="0"/>
              <a:t> </a:t>
            </a:r>
            <a:r>
              <a:rPr spc="40" dirty="0"/>
              <a:t>o</a:t>
            </a:r>
            <a:r>
              <a:rPr spc="-180" dirty="0"/>
              <a:t> </a:t>
            </a:r>
            <a:r>
              <a:rPr spc="40" dirty="0"/>
              <a:t>da</a:t>
            </a:r>
            <a:r>
              <a:rPr spc="-180" dirty="0"/>
              <a:t> </a:t>
            </a:r>
            <a:r>
              <a:rPr spc="45" dirty="0"/>
              <a:t>ima</a:t>
            </a:r>
            <a:r>
              <a:rPr spc="105" dirty="0"/>
              <a:t>gem</a:t>
            </a:r>
            <a:r>
              <a:rPr spc="-180" dirty="0"/>
              <a:t> </a:t>
            </a:r>
            <a:r>
              <a:rPr spc="-25" dirty="0"/>
              <a:t>a</a:t>
            </a:r>
            <a:r>
              <a:rPr spc="-180" dirty="0"/>
              <a:t> </a:t>
            </a:r>
            <a:r>
              <a:rPr spc="15" dirty="0"/>
              <a:t>segui</a:t>
            </a:r>
            <a:r>
              <a:rPr spc="-15" dirty="0"/>
              <a:t>r</a:t>
            </a:r>
            <a:r>
              <a:rPr spc="-305" dirty="0"/>
              <a:t>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17</a:t>
            </a:fld>
            <a:endParaRPr spc="5" dirty="0"/>
          </a:p>
        </p:txBody>
      </p:sp>
      <p:grpSp>
        <p:nvGrpSpPr>
          <p:cNvPr id="3" name="object 3"/>
          <p:cNvGrpSpPr/>
          <p:nvPr/>
        </p:nvGrpSpPr>
        <p:grpSpPr>
          <a:xfrm>
            <a:off x="4235069" y="1534147"/>
            <a:ext cx="2221865" cy="4538345"/>
            <a:chOff x="4235069" y="1534147"/>
            <a:chExt cx="2221865" cy="4538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8244" y="1614322"/>
              <a:ext cx="2209774" cy="44549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38244" y="1537322"/>
              <a:ext cx="2215515" cy="4531995"/>
            </a:xfrm>
            <a:custGeom>
              <a:avLst/>
              <a:gdLst/>
              <a:ahLst/>
              <a:cxnLst/>
              <a:rect l="l" t="t" r="r" b="b"/>
              <a:pathLst>
                <a:path w="2215515" h="4531995">
                  <a:moveTo>
                    <a:pt x="0" y="0"/>
                  </a:moveTo>
                  <a:lnTo>
                    <a:pt x="2215515" y="0"/>
                  </a:lnTo>
                  <a:lnTo>
                    <a:pt x="2215515" y="4531995"/>
                  </a:lnTo>
                  <a:lnTo>
                    <a:pt x="0" y="4531995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2329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171" y="696254"/>
            <a:ext cx="9223058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" dirty="0"/>
              <a:t>Para</a:t>
            </a:r>
            <a:r>
              <a:rPr sz="2800" spc="-265" dirty="0"/>
              <a:t> </a:t>
            </a:r>
            <a:r>
              <a:rPr sz="2800" spc="-20" dirty="0"/>
              <a:t>separar</a:t>
            </a:r>
            <a:r>
              <a:rPr sz="2800" spc="-260" dirty="0"/>
              <a:t> </a:t>
            </a:r>
            <a:r>
              <a:rPr sz="2800" spc="-15" dirty="0"/>
              <a:t>os</a:t>
            </a:r>
            <a:r>
              <a:rPr sz="2800" spc="-265" dirty="0"/>
              <a:t> </a:t>
            </a:r>
            <a:r>
              <a:rPr sz="2800" spc="20" dirty="0"/>
              <a:t>ícones</a:t>
            </a:r>
            <a:r>
              <a:rPr sz="2800" spc="-260" dirty="0"/>
              <a:t> </a:t>
            </a:r>
            <a:r>
              <a:rPr sz="2800" spc="65" dirty="0"/>
              <a:t>que</a:t>
            </a:r>
            <a:r>
              <a:rPr sz="2800" spc="-265" dirty="0"/>
              <a:t> </a:t>
            </a:r>
            <a:r>
              <a:rPr sz="2800" spc="-5" dirty="0"/>
              <a:t>estão</a:t>
            </a:r>
            <a:r>
              <a:rPr sz="2800" spc="-260" dirty="0"/>
              <a:t> </a:t>
            </a:r>
            <a:r>
              <a:rPr sz="2800" dirty="0"/>
              <a:t>grudados,</a:t>
            </a:r>
            <a:r>
              <a:rPr sz="2800" spc="-265" dirty="0"/>
              <a:t> </a:t>
            </a:r>
            <a:r>
              <a:rPr sz="2800" spc="-5" dirty="0"/>
              <a:t>vamos</a:t>
            </a:r>
            <a:r>
              <a:rPr sz="2800" spc="-260" dirty="0"/>
              <a:t> </a:t>
            </a:r>
            <a:r>
              <a:rPr sz="2800" spc="35" dirty="0"/>
              <a:t>definir</a:t>
            </a:r>
            <a:r>
              <a:rPr sz="2800" spc="-265" dirty="0"/>
              <a:t> </a:t>
            </a:r>
            <a:r>
              <a:rPr sz="2800" spc="75" dirty="0" err="1"/>
              <a:t>uma</a:t>
            </a:r>
            <a:r>
              <a:rPr sz="2800" spc="-260" dirty="0"/>
              <a:t> </a:t>
            </a:r>
            <a:r>
              <a:rPr sz="2800" spc="65" dirty="0" err="1"/>
              <a:t>margem</a:t>
            </a:r>
            <a:r>
              <a:rPr lang="pt-BR" sz="2800" spc="65" dirty="0"/>
              <a:t> </a:t>
            </a:r>
            <a:r>
              <a:rPr sz="2800" spc="-5" dirty="0"/>
              <a:t>la</a:t>
            </a:r>
            <a:r>
              <a:rPr sz="2800" spc="-45" dirty="0"/>
              <a:t>t</a:t>
            </a:r>
            <a:r>
              <a:rPr sz="2800" spc="-25" dirty="0"/>
              <a:t>e</a:t>
            </a:r>
            <a:r>
              <a:rPr sz="2800" spc="-35" dirty="0"/>
              <a:t>r</a:t>
            </a:r>
            <a:r>
              <a:rPr sz="2800" spc="-20" dirty="0"/>
              <a:t>al</a:t>
            </a:r>
            <a:r>
              <a:rPr sz="2800" spc="-180" dirty="0"/>
              <a:t> </a:t>
            </a:r>
            <a:r>
              <a:rPr sz="2800" spc="85" dirty="0"/>
              <a:t>n</a:t>
            </a:r>
            <a:r>
              <a:rPr sz="2800" spc="40" dirty="0"/>
              <a:t>o</a:t>
            </a:r>
            <a:r>
              <a:rPr sz="2800" spc="-180" dirty="0"/>
              <a:t> </a:t>
            </a:r>
            <a:r>
              <a:rPr sz="2800" spc="30" dirty="0"/>
              <a:t>C</a:t>
            </a:r>
            <a:r>
              <a:rPr sz="2800" spc="-140" dirty="0"/>
              <a:t>S</a:t>
            </a:r>
            <a:r>
              <a:rPr sz="2800" spc="-100" dirty="0"/>
              <a:t>S</a:t>
            </a:r>
            <a:r>
              <a:rPr sz="2800" spc="-305" dirty="0"/>
              <a:t>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18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834174" y="1695183"/>
            <a:ext cx="2879725" cy="861694"/>
          </a:xfrm>
          <a:prstGeom prst="rect">
            <a:avLst/>
          </a:prstGeom>
          <a:ln w="6350">
            <a:solidFill>
              <a:srgbClr val="23296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583565" marR="214629" indent="-518159">
              <a:lnSpc>
                <a:spcPts val="1700"/>
              </a:lnSpc>
              <a:spcBef>
                <a:spcPts val="890"/>
              </a:spcBef>
              <a:tabLst>
                <a:tab pos="1879600" algn="l"/>
              </a:tabLst>
            </a:pPr>
            <a:r>
              <a:rPr sz="1700" b="1" spc="-5" dirty="0">
                <a:solidFill>
                  <a:srgbClr val="F59B19"/>
                </a:solidFill>
                <a:latin typeface="Courier New"/>
                <a:cs typeface="Courier New"/>
              </a:rPr>
              <a:t>.botoes</a:t>
            </a:r>
            <a:r>
              <a:rPr sz="1700" b="1" u="heavy" dirty="0">
                <a:solidFill>
                  <a:srgbClr val="F59B19"/>
                </a:solidFill>
                <a:uFill>
                  <a:solidFill>
                    <a:srgbClr val="F49A18"/>
                  </a:solidFill>
                </a:u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F59B19"/>
                </a:solidFill>
                <a:latin typeface="Courier New"/>
                <a:cs typeface="Courier New"/>
              </a:rPr>
              <a:t>item </a:t>
            </a:r>
            <a:r>
              <a:rPr sz="1700" b="1" dirty="0">
                <a:solidFill>
                  <a:srgbClr val="232960"/>
                </a:solidFill>
                <a:latin typeface="Courier New"/>
                <a:cs typeface="Courier New"/>
              </a:rPr>
              <a:t>{ </a:t>
            </a:r>
            <a:r>
              <a:rPr sz="1700" b="1" spc="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margin</a:t>
            </a:r>
            <a:r>
              <a:rPr sz="1700" b="1" dirty="0">
                <a:solidFill>
                  <a:srgbClr val="232960"/>
                </a:solidFill>
                <a:latin typeface="Courier New"/>
                <a:cs typeface="Courier New"/>
              </a:rPr>
              <a:t>: </a:t>
            </a:r>
            <a:r>
              <a:rPr sz="1700" b="1" dirty="0">
                <a:solidFill>
                  <a:srgbClr val="F59B19"/>
                </a:solidFill>
                <a:latin typeface="Courier New"/>
                <a:cs typeface="Courier New"/>
              </a:rPr>
              <a:t>0	</a:t>
            </a:r>
            <a:r>
              <a:rPr sz="1700" b="1" spc="-5" dirty="0">
                <a:solidFill>
                  <a:srgbClr val="F59B19"/>
                </a:solidFill>
                <a:latin typeface="Courier New"/>
                <a:cs typeface="Courier New"/>
              </a:rPr>
              <a:t>0.</a:t>
            </a:r>
            <a:r>
              <a:rPr sz="1700" b="1" dirty="0">
                <a:solidFill>
                  <a:srgbClr val="F59B19"/>
                </a:solidFill>
                <a:latin typeface="Courier New"/>
                <a:cs typeface="Courier New"/>
              </a:rPr>
              <a:t>5</a:t>
            </a:r>
            <a:r>
              <a:rPr sz="1700" b="1" spc="-5" dirty="0">
                <a:solidFill>
                  <a:srgbClr val="F04E58"/>
                </a:solidFill>
                <a:latin typeface="Courier New"/>
                <a:cs typeface="Courier New"/>
              </a:rPr>
              <a:t>e</a:t>
            </a:r>
            <a:r>
              <a:rPr sz="1700" b="1" dirty="0">
                <a:solidFill>
                  <a:srgbClr val="F04E58"/>
                </a:solidFill>
                <a:latin typeface="Courier New"/>
                <a:cs typeface="Courier New"/>
              </a:rPr>
              <a:t>m</a:t>
            </a:r>
            <a:r>
              <a:rPr sz="1700" b="1" dirty="0">
                <a:solidFill>
                  <a:srgbClr val="232960"/>
                </a:solidFill>
                <a:latin typeface="Courier New"/>
                <a:cs typeface="Courier New"/>
              </a:rPr>
              <a:t>;</a:t>
            </a:r>
            <a:endParaRPr sz="1700" dirty="0">
              <a:latin typeface="Courier New"/>
              <a:cs typeface="Courier New"/>
            </a:endParaRPr>
          </a:p>
          <a:p>
            <a:pPr marL="65405">
              <a:lnSpc>
                <a:spcPts val="1700"/>
              </a:lnSpc>
            </a:pPr>
            <a:r>
              <a:rPr sz="1700" b="1" dirty="0">
                <a:solidFill>
                  <a:srgbClr val="232960"/>
                </a:solidFill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752" y="3297050"/>
            <a:ext cx="9065895" cy="11303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just">
              <a:lnSpc>
                <a:spcPts val="2100"/>
              </a:lnSpc>
              <a:spcBef>
                <a:spcPts val="420"/>
              </a:spcBef>
            </a:pPr>
            <a:r>
              <a:rPr sz="2000" spc="60" dirty="0">
                <a:solidFill>
                  <a:srgbClr val="232960"/>
                </a:solidFill>
                <a:latin typeface="Verdana"/>
                <a:cs typeface="Verdana"/>
              </a:rPr>
              <a:t>Por </a:t>
            </a:r>
            <a:r>
              <a:rPr sz="2000" spc="-5" dirty="0">
                <a:solidFill>
                  <a:srgbClr val="232960"/>
                </a:solidFill>
                <a:latin typeface="Verdana"/>
                <a:cs typeface="Verdana"/>
              </a:rPr>
              <a:t>fim, para </a:t>
            </a:r>
            <a:r>
              <a:rPr sz="2000" spc="-20" dirty="0">
                <a:solidFill>
                  <a:srgbClr val="232960"/>
                </a:solidFill>
                <a:latin typeface="Verdana"/>
                <a:cs typeface="Verdana"/>
              </a:rPr>
              <a:t>estilizar </a:t>
            </a:r>
            <a:r>
              <a:rPr sz="2000" spc="-25" dirty="0">
                <a:solidFill>
                  <a:srgbClr val="232960"/>
                </a:solidFill>
                <a:latin typeface="Verdana"/>
                <a:cs typeface="Verdana"/>
              </a:rPr>
              <a:t>a 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âncora e </a:t>
            </a:r>
            <a:r>
              <a:rPr sz="2000" spc="-20" dirty="0">
                <a:solidFill>
                  <a:srgbClr val="232960"/>
                </a:solidFill>
                <a:latin typeface="Verdana"/>
                <a:cs typeface="Verdana"/>
              </a:rPr>
              <a:t>torná-la </a:t>
            </a:r>
            <a:r>
              <a:rPr sz="2000" spc="20" dirty="0">
                <a:solidFill>
                  <a:srgbClr val="232960"/>
                </a:solidFill>
                <a:latin typeface="Verdana"/>
                <a:cs typeface="Verdana"/>
              </a:rPr>
              <a:t>parecida </a:t>
            </a:r>
            <a:r>
              <a:rPr sz="2000" spc="95" dirty="0">
                <a:solidFill>
                  <a:srgbClr val="232960"/>
                </a:solidFill>
                <a:latin typeface="Verdana"/>
                <a:cs typeface="Verdana"/>
              </a:rPr>
              <a:t>com </a:t>
            </a:r>
            <a:r>
              <a:rPr sz="2000" spc="125" dirty="0">
                <a:solidFill>
                  <a:srgbClr val="232960"/>
                </a:solidFill>
                <a:latin typeface="Verdana"/>
                <a:cs typeface="Verdana"/>
              </a:rPr>
              <a:t>um </a:t>
            </a:r>
            <a:r>
              <a:rPr sz="2000" spc="-25" dirty="0">
                <a:solidFill>
                  <a:srgbClr val="232960"/>
                </a:solidFill>
                <a:latin typeface="Verdana"/>
                <a:cs typeface="Verdana"/>
              </a:rPr>
              <a:t>botão, </a:t>
            </a:r>
            <a:r>
              <a:rPr sz="2000" spc="-95" dirty="0">
                <a:solidFill>
                  <a:srgbClr val="232960"/>
                </a:solidFill>
                <a:latin typeface="Verdana"/>
                <a:cs typeface="Verdana"/>
              </a:rPr>
              <a:t>va- </a:t>
            </a:r>
            <a:r>
              <a:rPr sz="2000" spc="-69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232960"/>
                </a:solidFill>
                <a:latin typeface="Verdana"/>
                <a:cs typeface="Verdana"/>
              </a:rPr>
              <a:t>mos </a:t>
            </a:r>
            <a:r>
              <a:rPr sz="2000" spc="45" dirty="0">
                <a:solidFill>
                  <a:srgbClr val="232960"/>
                </a:solidFill>
                <a:latin typeface="Verdana"/>
                <a:cs typeface="Verdana"/>
              </a:rPr>
              <a:t>definir </a:t>
            </a:r>
            <a:r>
              <a:rPr sz="2000" spc="20" dirty="0">
                <a:solidFill>
                  <a:srgbClr val="232960"/>
                </a:solidFill>
                <a:latin typeface="Verdana"/>
                <a:cs typeface="Verdana"/>
              </a:rPr>
              <a:t>cor </a:t>
            </a:r>
            <a:r>
              <a:rPr sz="2000" spc="65" dirty="0">
                <a:solidFill>
                  <a:srgbClr val="232960"/>
                </a:solidFill>
                <a:latin typeface="Verdana"/>
                <a:cs typeface="Verdana"/>
              </a:rPr>
              <a:t>de </a:t>
            </a:r>
            <a:r>
              <a:rPr sz="2000" dirty="0">
                <a:solidFill>
                  <a:srgbClr val="232960"/>
                </a:solidFill>
                <a:latin typeface="Verdana"/>
                <a:cs typeface="Verdana"/>
              </a:rPr>
              <a:t>fundo, </a:t>
            </a:r>
            <a:r>
              <a:rPr sz="2000" spc="70" dirty="0">
                <a:solidFill>
                  <a:srgbClr val="232960"/>
                </a:solidFill>
                <a:latin typeface="Verdana"/>
                <a:cs typeface="Verdana"/>
              </a:rPr>
              <a:t>margem </a:t>
            </a:r>
            <a:r>
              <a:rPr sz="2000" spc="-20" dirty="0">
                <a:solidFill>
                  <a:srgbClr val="232960"/>
                </a:solidFill>
                <a:latin typeface="Verdana"/>
                <a:cs typeface="Verdana"/>
              </a:rPr>
              <a:t>interna, </a:t>
            </a:r>
            <a:r>
              <a:rPr sz="2000" spc="20" dirty="0">
                <a:solidFill>
                  <a:srgbClr val="232960"/>
                </a:solidFill>
                <a:latin typeface="Verdana"/>
                <a:cs typeface="Verdana"/>
              </a:rPr>
              <a:t>cor 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e </a:t>
            </a:r>
            <a:r>
              <a:rPr sz="2000" spc="30" dirty="0">
                <a:solidFill>
                  <a:srgbClr val="232960"/>
                </a:solidFill>
                <a:latin typeface="Verdana"/>
                <a:cs typeface="Verdana"/>
              </a:rPr>
              <a:t>peso </a:t>
            </a:r>
            <a:r>
              <a:rPr sz="2000" spc="45" dirty="0">
                <a:solidFill>
                  <a:srgbClr val="232960"/>
                </a:solidFill>
                <a:latin typeface="Verdana"/>
                <a:cs typeface="Verdana"/>
              </a:rPr>
              <a:t>da </a:t>
            </a:r>
            <a:r>
              <a:rPr sz="2000" spc="-30" dirty="0">
                <a:solidFill>
                  <a:srgbClr val="232960"/>
                </a:solidFill>
                <a:latin typeface="Verdana"/>
                <a:cs typeface="Verdana"/>
              </a:rPr>
              <a:t>fonte. </a:t>
            </a:r>
            <a:r>
              <a:rPr sz="2000" spc="-35" dirty="0">
                <a:solidFill>
                  <a:srgbClr val="232960"/>
                </a:solidFill>
                <a:latin typeface="Verdana"/>
                <a:cs typeface="Verdana"/>
              </a:rPr>
              <a:t>Tam- </a:t>
            </a:r>
            <a:r>
              <a:rPr sz="2000" spc="-69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20" dirty="0">
                <a:solidFill>
                  <a:srgbClr val="232960"/>
                </a:solidFill>
                <a:latin typeface="Verdana"/>
                <a:cs typeface="Verdana"/>
              </a:rPr>
              <a:t>bém</a:t>
            </a:r>
            <a:r>
              <a:rPr sz="2000" spc="8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232960"/>
                </a:solidFill>
                <a:latin typeface="Verdana"/>
                <a:cs typeface="Verdana"/>
              </a:rPr>
              <a:t>temos</a:t>
            </a:r>
            <a:r>
              <a:rPr sz="2000" spc="9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85" dirty="0">
                <a:solidFill>
                  <a:srgbClr val="232960"/>
                </a:solidFill>
                <a:latin typeface="Verdana"/>
                <a:cs typeface="Verdana"/>
              </a:rPr>
              <a:t>que</a:t>
            </a:r>
            <a:r>
              <a:rPr sz="2000" spc="9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232960"/>
                </a:solidFill>
                <a:latin typeface="Verdana"/>
                <a:cs typeface="Verdana"/>
              </a:rPr>
              <a:t>remover</a:t>
            </a:r>
            <a:r>
              <a:rPr sz="2000" spc="9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32960"/>
                </a:solidFill>
                <a:latin typeface="Verdana"/>
                <a:cs typeface="Verdana"/>
              </a:rPr>
              <a:t>a</a:t>
            </a:r>
            <a:r>
              <a:rPr sz="2000" spc="9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232960"/>
                </a:solidFill>
                <a:latin typeface="Verdana"/>
                <a:cs typeface="Verdana"/>
              </a:rPr>
              <a:t>decoração</a:t>
            </a:r>
            <a:r>
              <a:rPr sz="2000" spc="9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232960"/>
                </a:solidFill>
                <a:latin typeface="Verdana"/>
                <a:cs typeface="Verdana"/>
              </a:rPr>
              <a:t>padrão</a:t>
            </a:r>
            <a:r>
              <a:rPr sz="2000" spc="9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232960"/>
                </a:solidFill>
                <a:latin typeface="Verdana"/>
                <a:cs typeface="Verdana"/>
              </a:rPr>
              <a:t>da</a:t>
            </a:r>
            <a:r>
              <a:rPr sz="2000" spc="9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232960"/>
                </a:solidFill>
                <a:latin typeface="Verdana"/>
                <a:cs typeface="Verdana"/>
              </a:rPr>
              <a:t>tag</a:t>
            </a:r>
            <a:r>
              <a:rPr sz="2000" spc="8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b="1" spc="45" dirty="0">
                <a:solidFill>
                  <a:srgbClr val="232960"/>
                </a:solidFill>
                <a:latin typeface="Courier New"/>
                <a:cs typeface="Courier New"/>
              </a:rPr>
              <a:t>&lt;a&gt;</a:t>
            </a:r>
            <a:r>
              <a:rPr sz="2000" b="1" spc="-64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2000" spc="60" dirty="0">
                <a:solidFill>
                  <a:srgbClr val="232960"/>
                </a:solidFill>
                <a:latin typeface="Verdana"/>
                <a:cs typeface="Verdana"/>
              </a:rPr>
              <a:t>atribuindo </a:t>
            </a:r>
            <a:r>
              <a:rPr sz="2000" spc="-69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text-decoration:</a:t>
            </a:r>
            <a:r>
              <a:rPr sz="2000" b="1" spc="-1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2000" b="1" spc="-55" dirty="0">
                <a:solidFill>
                  <a:srgbClr val="232960"/>
                </a:solidFill>
                <a:latin typeface="Courier New"/>
                <a:cs typeface="Courier New"/>
              </a:rPr>
              <a:t>none;</a:t>
            </a:r>
            <a:r>
              <a:rPr sz="2000" spc="-55" dirty="0">
                <a:solidFill>
                  <a:srgbClr val="232960"/>
                </a:solidFill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3500" y="4848225"/>
            <a:ext cx="5088255" cy="1758950"/>
          </a:xfrm>
          <a:prstGeom prst="rect">
            <a:avLst/>
          </a:prstGeom>
          <a:ln w="6350">
            <a:solidFill>
              <a:srgbClr val="23296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68580">
              <a:lnSpc>
                <a:spcPts val="1870"/>
              </a:lnSpc>
              <a:spcBef>
                <a:spcPts val="625"/>
              </a:spcBef>
            </a:pPr>
            <a:r>
              <a:rPr sz="1700" b="1" spc="-5" dirty="0">
                <a:solidFill>
                  <a:srgbClr val="F59B19"/>
                </a:solidFill>
                <a:latin typeface="Courier New"/>
                <a:cs typeface="Courier New"/>
              </a:rPr>
              <a:t>.botoes</a:t>
            </a:r>
            <a:r>
              <a:rPr sz="1700" b="1" u="heavy" spc="960" dirty="0">
                <a:solidFill>
                  <a:srgbClr val="F59B19"/>
                </a:solidFill>
                <a:uFill>
                  <a:solidFill>
                    <a:srgbClr val="F49A18"/>
                  </a:solidFill>
                </a:u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F59B19"/>
                </a:solidFill>
                <a:latin typeface="Courier New"/>
                <a:cs typeface="Courier New"/>
              </a:rPr>
              <a:t>ancora</a:t>
            </a:r>
            <a:r>
              <a:rPr sz="1700" b="1" spc="-25" dirty="0">
                <a:solidFill>
                  <a:srgbClr val="F59B19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23296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586740" marR="217170">
              <a:lnSpc>
                <a:spcPts val="1700"/>
              </a:lnSpc>
              <a:spcBef>
                <a:spcPts val="170"/>
              </a:spcBef>
            </a:pP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background-color: </a:t>
            </a:r>
            <a:r>
              <a:rPr sz="1700" b="1" spc="-5" dirty="0">
                <a:solidFill>
                  <a:srgbClr val="55B6C2"/>
                </a:solidFill>
                <a:latin typeface="Courier New"/>
                <a:cs typeface="Courier New"/>
              </a:rPr>
              <a:t>var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(</a:t>
            </a:r>
            <a:r>
              <a:rPr sz="1700" b="1" spc="-5" dirty="0">
                <a:solidFill>
                  <a:srgbClr val="F04E58"/>
                </a:solidFill>
                <a:latin typeface="Courier New"/>
                <a:cs typeface="Courier New"/>
              </a:rPr>
              <a:t>--laranja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); </a:t>
            </a:r>
            <a:r>
              <a:rPr sz="1700" b="1" spc="-101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padding: </a:t>
            </a:r>
            <a:r>
              <a:rPr sz="1700" b="1" spc="-5" dirty="0">
                <a:solidFill>
                  <a:srgbClr val="F59B19"/>
                </a:solidFill>
                <a:latin typeface="Courier New"/>
                <a:cs typeface="Courier New"/>
              </a:rPr>
              <a:t>1</a:t>
            </a:r>
            <a:r>
              <a:rPr sz="1700" b="1" spc="-5" dirty="0">
                <a:solidFill>
                  <a:srgbClr val="F04E58"/>
                </a:solidFill>
                <a:latin typeface="Courier New"/>
                <a:cs typeface="Courier New"/>
              </a:rPr>
              <a:t>em </a:t>
            </a:r>
            <a:r>
              <a:rPr sz="1700" b="1" spc="-5" dirty="0">
                <a:solidFill>
                  <a:srgbClr val="F59B19"/>
                </a:solidFill>
                <a:latin typeface="Courier New"/>
                <a:cs typeface="Courier New"/>
              </a:rPr>
              <a:t>2.2</a:t>
            </a:r>
            <a:r>
              <a:rPr sz="1700" b="1" spc="-5" dirty="0">
                <a:solidFill>
                  <a:srgbClr val="F04E58"/>
                </a:solidFill>
                <a:latin typeface="Courier New"/>
                <a:cs typeface="Courier New"/>
              </a:rPr>
              <a:t>em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586740" marR="1771650">
              <a:lnSpc>
                <a:spcPts val="1700"/>
              </a:lnSpc>
            </a:pP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color: </a:t>
            </a:r>
            <a:r>
              <a:rPr sz="1700" b="1" spc="-5" dirty="0">
                <a:solidFill>
                  <a:srgbClr val="55B6C2"/>
                </a:solidFill>
                <a:latin typeface="Courier New"/>
                <a:cs typeface="Courier New"/>
              </a:rPr>
              <a:t>var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(</a:t>
            </a:r>
            <a:r>
              <a:rPr sz="1700" b="1" spc="-5" dirty="0">
                <a:solidFill>
                  <a:srgbClr val="F04E58"/>
                </a:solidFill>
                <a:latin typeface="Courier New"/>
                <a:cs typeface="Courier New"/>
              </a:rPr>
              <a:t>--branco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); </a:t>
            </a:r>
            <a:r>
              <a:rPr sz="1700" b="1" spc="-101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font-weight:</a:t>
            </a:r>
            <a:r>
              <a:rPr sz="1700" b="1" spc="-2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F59B19"/>
                </a:solidFill>
                <a:latin typeface="Courier New"/>
                <a:cs typeface="Courier New"/>
              </a:rPr>
              <a:t>700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586740">
              <a:lnSpc>
                <a:spcPts val="1530"/>
              </a:lnSpc>
            </a:pP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text-decoration:</a:t>
            </a:r>
            <a:r>
              <a:rPr sz="1700" b="1" spc="-5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F59B19"/>
                </a:solidFill>
                <a:latin typeface="Courier New"/>
                <a:cs typeface="Courier New"/>
              </a:rPr>
              <a:t>none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68580">
              <a:lnSpc>
                <a:spcPts val="1870"/>
              </a:lnSpc>
            </a:pPr>
            <a:r>
              <a:rPr sz="1700" b="1" dirty="0">
                <a:solidFill>
                  <a:srgbClr val="23296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300" y="1043040"/>
            <a:ext cx="32791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O</a:t>
            </a:r>
            <a:r>
              <a:rPr spc="-180" dirty="0"/>
              <a:t> </a:t>
            </a:r>
            <a:r>
              <a:rPr spc="-85" dirty="0"/>
              <a:t>r</a:t>
            </a:r>
            <a:r>
              <a:rPr spc="5" dirty="0"/>
              <a:t>esul</a:t>
            </a:r>
            <a:r>
              <a:rPr dirty="0"/>
              <a:t>ta</a:t>
            </a:r>
            <a:r>
              <a:rPr spc="75" dirty="0"/>
              <a:t>do</a:t>
            </a:r>
            <a:r>
              <a:rPr spc="-180" dirty="0"/>
              <a:t> </a:t>
            </a:r>
            <a:r>
              <a:rPr spc="60" dirty="0"/>
              <a:t>d</a:t>
            </a:r>
            <a:r>
              <a:rPr spc="40" dirty="0"/>
              <a:t>e</a:t>
            </a:r>
            <a:r>
              <a:rPr spc="-130" dirty="0"/>
              <a:t>v</a:t>
            </a:r>
            <a:r>
              <a:rPr spc="15" dirty="0"/>
              <a:t>e</a:t>
            </a:r>
            <a:r>
              <a:rPr spc="-180" dirty="0"/>
              <a:t> </a:t>
            </a:r>
            <a:r>
              <a:rPr spc="-35" dirty="0"/>
              <a:t>ser</a:t>
            </a:r>
            <a:r>
              <a:rPr spc="-180" dirty="0"/>
              <a:t> </a:t>
            </a:r>
            <a:r>
              <a:rPr spc="-10" dirty="0"/>
              <a:t>es</a:t>
            </a:r>
            <a:r>
              <a:rPr spc="-50" dirty="0"/>
              <a:t>t</a:t>
            </a:r>
            <a:r>
              <a:rPr spc="-235" dirty="0"/>
              <a:t>e: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19</a:t>
            </a:fld>
            <a:endParaRPr spc="5" dirty="0"/>
          </a:p>
        </p:txBody>
      </p:sp>
      <p:grpSp>
        <p:nvGrpSpPr>
          <p:cNvPr id="3" name="object 3"/>
          <p:cNvGrpSpPr/>
          <p:nvPr/>
        </p:nvGrpSpPr>
        <p:grpSpPr>
          <a:xfrm>
            <a:off x="4286821" y="1570139"/>
            <a:ext cx="2118360" cy="4434840"/>
            <a:chOff x="4286821" y="1570139"/>
            <a:chExt cx="2118360" cy="44348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9996" y="1658582"/>
              <a:ext cx="2106539" cy="434322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89996" y="1573314"/>
              <a:ext cx="2112010" cy="4428490"/>
            </a:xfrm>
            <a:custGeom>
              <a:avLst/>
              <a:gdLst/>
              <a:ahLst/>
              <a:cxnLst/>
              <a:rect l="l" t="t" r="r" b="b"/>
              <a:pathLst>
                <a:path w="2112010" h="4428490">
                  <a:moveTo>
                    <a:pt x="0" y="0"/>
                  </a:moveTo>
                  <a:lnTo>
                    <a:pt x="2112010" y="0"/>
                  </a:lnTo>
                  <a:lnTo>
                    <a:pt x="2112010" y="4428490"/>
                  </a:lnTo>
                  <a:lnTo>
                    <a:pt x="0" y="442849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2329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300" y="587671"/>
            <a:ext cx="13265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65" dirty="0">
                <a:latin typeface="Verdana"/>
                <a:cs typeface="Verdana"/>
              </a:rPr>
              <a:t>Car</a:t>
            </a:r>
            <a:r>
              <a:rPr sz="3300" b="1" spc="-40" dirty="0">
                <a:latin typeface="Verdana"/>
                <a:cs typeface="Verdana"/>
              </a:rPr>
              <a:t>ds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2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815299" y="1487470"/>
            <a:ext cx="9061450" cy="13970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just">
              <a:lnSpc>
                <a:spcPts val="2100"/>
              </a:lnSpc>
              <a:spcBef>
                <a:spcPts val="420"/>
              </a:spcBef>
            </a:pPr>
            <a:r>
              <a:rPr sz="2000" spc="50" dirty="0">
                <a:solidFill>
                  <a:srgbClr val="232960"/>
                </a:solidFill>
                <a:latin typeface="Verdana"/>
                <a:cs typeface="Verdana"/>
              </a:rPr>
              <a:t>Dando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sequência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232960"/>
                </a:solidFill>
                <a:latin typeface="Verdana"/>
                <a:cs typeface="Verdana"/>
              </a:rPr>
              <a:t>ao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32960"/>
                </a:solidFill>
                <a:latin typeface="Verdana"/>
                <a:cs typeface="Verdana"/>
              </a:rPr>
              <a:t>projeto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232960"/>
                </a:solidFill>
                <a:latin typeface="Verdana"/>
                <a:cs typeface="Verdana"/>
              </a:rPr>
              <a:t>da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232960"/>
                </a:solidFill>
                <a:latin typeface="Verdana"/>
                <a:cs typeface="Verdana"/>
              </a:rPr>
              <a:t>AluraBooks,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232960"/>
                </a:solidFill>
                <a:latin typeface="Verdana"/>
                <a:cs typeface="Verdana"/>
              </a:rPr>
              <a:t>podemos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232960"/>
                </a:solidFill>
                <a:latin typeface="Verdana"/>
                <a:cs typeface="Verdana"/>
              </a:rPr>
              <a:t>observar</a:t>
            </a:r>
            <a:r>
              <a:rPr sz="2000" spc="-3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232960"/>
                </a:solidFill>
                <a:latin typeface="Verdana"/>
                <a:cs typeface="Verdana"/>
              </a:rPr>
              <a:t>no</a:t>
            </a:r>
            <a:r>
              <a:rPr sz="2000" spc="-31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232960"/>
                </a:solidFill>
                <a:latin typeface="Verdana"/>
                <a:cs typeface="Verdana"/>
              </a:rPr>
              <a:t>Figma </a:t>
            </a:r>
            <a:r>
              <a:rPr sz="2000" spc="-69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232960"/>
                </a:solidFill>
                <a:latin typeface="Verdana"/>
                <a:cs typeface="Verdana"/>
              </a:rPr>
              <a:t>o</a:t>
            </a:r>
            <a:r>
              <a:rPr sz="2000" spc="-29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232960"/>
                </a:solidFill>
                <a:latin typeface="Verdana"/>
                <a:cs typeface="Verdana"/>
              </a:rPr>
              <a:t>próximo</a:t>
            </a:r>
            <a:r>
              <a:rPr sz="2000" spc="-29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232960"/>
                </a:solidFill>
                <a:latin typeface="Verdana"/>
                <a:cs typeface="Verdana"/>
              </a:rPr>
              <a:t>elemento</a:t>
            </a:r>
            <a:r>
              <a:rPr sz="2000" spc="-29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32960"/>
                </a:solidFill>
                <a:latin typeface="Verdana"/>
                <a:cs typeface="Verdana"/>
              </a:rPr>
              <a:t>a</a:t>
            </a:r>
            <a:r>
              <a:rPr sz="2000" spc="-29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232960"/>
                </a:solidFill>
                <a:latin typeface="Verdana"/>
                <a:cs typeface="Verdana"/>
              </a:rPr>
              <a:t>ser</a:t>
            </a:r>
            <a:r>
              <a:rPr sz="2000" spc="-29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32960"/>
                </a:solidFill>
                <a:latin typeface="Verdana"/>
                <a:cs typeface="Verdana"/>
              </a:rPr>
              <a:t>desenvolvido.</a:t>
            </a:r>
            <a:r>
              <a:rPr sz="2000" spc="-29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32960"/>
                </a:solidFill>
                <a:latin typeface="Verdana"/>
                <a:cs typeface="Verdana"/>
              </a:rPr>
              <a:t>Temos</a:t>
            </a:r>
            <a:r>
              <a:rPr sz="2000" spc="-29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25" dirty="0">
                <a:solidFill>
                  <a:srgbClr val="232960"/>
                </a:solidFill>
                <a:latin typeface="Verdana"/>
                <a:cs typeface="Verdana"/>
              </a:rPr>
              <a:t>um</a:t>
            </a:r>
            <a:r>
              <a:rPr sz="2000" spc="-29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232960"/>
                </a:solidFill>
                <a:latin typeface="Verdana"/>
                <a:cs typeface="Verdana"/>
              </a:rPr>
              <a:t>cartão</a:t>
            </a:r>
            <a:r>
              <a:rPr sz="2000" spc="-29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232960"/>
                </a:solidFill>
                <a:latin typeface="Verdana"/>
                <a:cs typeface="Verdana"/>
              </a:rPr>
              <a:t>que</a:t>
            </a:r>
            <a:r>
              <a:rPr sz="2000" spc="-29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nos</a:t>
            </a:r>
            <a:r>
              <a:rPr sz="2000" spc="-29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232960"/>
                </a:solidFill>
                <a:latin typeface="Verdana"/>
                <a:cs typeface="Verdana"/>
              </a:rPr>
              <a:t>ofere- </a:t>
            </a:r>
            <a:r>
              <a:rPr sz="2000" spc="-69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232960"/>
                </a:solidFill>
                <a:latin typeface="Verdana"/>
                <a:cs typeface="Verdana"/>
              </a:rPr>
              <a:t>ce</a:t>
            </a:r>
            <a:r>
              <a:rPr sz="2000" spc="-19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232960"/>
                </a:solidFill>
                <a:latin typeface="Verdana"/>
                <a:cs typeface="Verdana"/>
              </a:rPr>
              <a:t>uma</a:t>
            </a:r>
            <a:r>
              <a:rPr sz="2000" spc="-19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232960"/>
                </a:solidFill>
                <a:latin typeface="Verdana"/>
                <a:cs typeface="Verdana"/>
              </a:rPr>
              <a:t>recomendação.</a:t>
            </a:r>
            <a:r>
              <a:rPr sz="2000" spc="-19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232960"/>
                </a:solidFill>
                <a:latin typeface="Verdana"/>
                <a:cs typeface="Verdana"/>
              </a:rPr>
              <a:t>Vamos</a:t>
            </a:r>
            <a:r>
              <a:rPr sz="2000" spc="-19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32960"/>
                </a:solidFill>
                <a:latin typeface="Verdana"/>
                <a:cs typeface="Verdana"/>
              </a:rPr>
              <a:t>baixar</a:t>
            </a:r>
            <a:r>
              <a:rPr sz="2000" spc="-19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32960"/>
                </a:solidFill>
                <a:latin typeface="Verdana"/>
                <a:cs typeface="Verdana"/>
              </a:rPr>
              <a:t>a</a:t>
            </a:r>
            <a:r>
              <a:rPr sz="2000" spc="-19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232960"/>
                </a:solidFill>
                <a:latin typeface="Verdana"/>
                <a:cs typeface="Verdana"/>
              </a:rPr>
              <a:t>imagem</a:t>
            </a:r>
            <a:r>
              <a:rPr sz="2000" spc="-19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232960"/>
                </a:solidFill>
                <a:latin typeface="Verdana"/>
                <a:cs typeface="Verdana"/>
              </a:rPr>
              <a:t>do</a:t>
            </a:r>
            <a:r>
              <a:rPr sz="2000" spc="-19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i="1" spc="65" dirty="0">
                <a:solidFill>
                  <a:srgbClr val="232960"/>
                </a:solidFill>
                <a:latin typeface="Verdana"/>
                <a:cs typeface="Verdana"/>
              </a:rPr>
              <a:t>Angular</a:t>
            </a:r>
            <a:r>
              <a:rPr sz="2000" i="1" spc="-19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232960"/>
                </a:solidFill>
                <a:latin typeface="Verdana"/>
                <a:cs typeface="Verdana"/>
              </a:rPr>
              <a:t>em</a:t>
            </a:r>
            <a:r>
              <a:rPr sz="2000" spc="-19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232960"/>
                </a:solidFill>
                <a:latin typeface="Verdana"/>
                <a:cs typeface="Verdana"/>
              </a:rPr>
              <a:t>forma- </a:t>
            </a:r>
            <a:r>
              <a:rPr sz="2000" spc="-69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232960"/>
                </a:solidFill>
                <a:latin typeface="Verdana"/>
                <a:cs typeface="Verdana"/>
              </a:rPr>
              <a:t>to</a:t>
            </a:r>
            <a:r>
              <a:rPr sz="2000" spc="-1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i="1" spc="-30" dirty="0">
                <a:solidFill>
                  <a:srgbClr val="232960"/>
                </a:solidFill>
                <a:latin typeface="Verdana"/>
                <a:cs typeface="Verdana"/>
              </a:rPr>
              <a:t>svg</a:t>
            </a:r>
            <a:r>
              <a:rPr sz="2000" i="1" spc="-10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e</a:t>
            </a:r>
            <a:r>
              <a:rPr sz="2000" spc="-1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232960"/>
                </a:solidFill>
                <a:latin typeface="Verdana"/>
                <a:cs typeface="Verdana"/>
              </a:rPr>
              <a:t>renomeá-lo</a:t>
            </a:r>
            <a:r>
              <a:rPr sz="2000" spc="-10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232960"/>
                </a:solidFill>
                <a:latin typeface="Verdana"/>
                <a:cs typeface="Verdana"/>
              </a:rPr>
              <a:t>como</a:t>
            </a:r>
            <a:r>
              <a:rPr sz="2000" spc="-10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i="1" spc="15" dirty="0">
                <a:solidFill>
                  <a:srgbClr val="232960"/>
                </a:solidFill>
                <a:latin typeface="Verdana"/>
                <a:cs typeface="Verdana"/>
              </a:rPr>
              <a:t>Angular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.</a:t>
            </a:r>
            <a:r>
              <a:rPr sz="2000" spc="-10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232960"/>
                </a:solidFill>
                <a:latin typeface="Verdana"/>
                <a:cs typeface="Verdana"/>
              </a:rPr>
              <a:t>Não</a:t>
            </a:r>
            <a:r>
              <a:rPr sz="2000" spc="-10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precisamos</a:t>
            </a:r>
            <a:r>
              <a:rPr sz="2000" spc="-1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32960"/>
                </a:solidFill>
                <a:latin typeface="Verdana"/>
                <a:cs typeface="Verdana"/>
              </a:rPr>
              <a:t>baixar</a:t>
            </a:r>
            <a:r>
              <a:rPr sz="2000" spc="-105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232960"/>
                </a:solidFill>
                <a:latin typeface="Verdana"/>
                <a:cs typeface="Verdana"/>
              </a:rPr>
              <a:t>as</a:t>
            </a:r>
            <a:r>
              <a:rPr sz="2000" spc="-11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232960"/>
                </a:solidFill>
                <a:latin typeface="Verdana"/>
                <a:cs typeface="Verdana"/>
              </a:rPr>
              <a:t>imagens </a:t>
            </a:r>
            <a:r>
              <a:rPr sz="2000" spc="-69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232960"/>
                </a:solidFill>
                <a:latin typeface="Verdana"/>
                <a:cs typeface="Verdana"/>
              </a:rPr>
              <a:t>dos</a:t>
            </a:r>
            <a:r>
              <a:rPr sz="2000" spc="-18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232960"/>
                </a:solidFill>
                <a:latin typeface="Verdana"/>
                <a:cs typeface="Verdana"/>
              </a:rPr>
              <a:t>ícones</a:t>
            </a:r>
            <a:r>
              <a:rPr sz="2000" spc="-18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pois</a:t>
            </a:r>
            <a:r>
              <a:rPr sz="2000" spc="-18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232960"/>
                </a:solidFill>
                <a:latin typeface="Verdana"/>
                <a:cs typeface="Verdana"/>
              </a:rPr>
              <a:t>são</a:t>
            </a:r>
            <a:r>
              <a:rPr sz="2000" spc="-18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232960"/>
                </a:solidFill>
                <a:latin typeface="Verdana"/>
                <a:cs typeface="Verdana"/>
              </a:rPr>
              <a:t>as</a:t>
            </a:r>
            <a:r>
              <a:rPr sz="2000" spc="-18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232960"/>
                </a:solidFill>
                <a:latin typeface="Verdana"/>
                <a:cs typeface="Verdana"/>
              </a:rPr>
              <a:t>mesmas</a:t>
            </a:r>
            <a:r>
              <a:rPr sz="2000" spc="-18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232960"/>
                </a:solidFill>
                <a:latin typeface="Verdana"/>
                <a:cs typeface="Verdana"/>
              </a:rPr>
              <a:t>que</a:t>
            </a:r>
            <a:r>
              <a:rPr sz="2000" spc="-18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232960"/>
                </a:solidFill>
                <a:latin typeface="Verdana"/>
                <a:cs typeface="Verdana"/>
              </a:rPr>
              <a:t>utilizamos</a:t>
            </a:r>
            <a:r>
              <a:rPr sz="2000" spc="-18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232960"/>
                </a:solidFill>
                <a:latin typeface="Verdana"/>
                <a:cs typeface="Verdana"/>
              </a:rPr>
              <a:t>no</a:t>
            </a:r>
            <a:r>
              <a:rPr sz="2000" spc="-180" dirty="0">
                <a:solidFill>
                  <a:srgbClr val="23296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232960"/>
                </a:solidFill>
                <a:latin typeface="Verdana"/>
                <a:cs typeface="Verdana"/>
              </a:rPr>
              <a:t>header.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6559" y="3245024"/>
            <a:ext cx="4165975" cy="2636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300" y="709246"/>
            <a:ext cx="9063355" cy="153118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420"/>
              </a:spcBef>
            </a:pPr>
            <a:r>
              <a:rPr sz="3200" spc="15" dirty="0">
                <a:latin typeface="+mn-lt"/>
              </a:rPr>
              <a:t>Antes</a:t>
            </a:r>
            <a:r>
              <a:rPr sz="3200" spc="-5" dirty="0">
                <a:latin typeface="+mn-lt"/>
              </a:rPr>
              <a:t> </a:t>
            </a:r>
            <a:r>
              <a:rPr sz="3200" spc="75" dirty="0">
                <a:latin typeface="+mn-lt"/>
              </a:rPr>
              <a:t>do</a:t>
            </a:r>
            <a:r>
              <a:rPr sz="3200" dirty="0">
                <a:latin typeface="+mn-lt"/>
              </a:rPr>
              <a:t> </a:t>
            </a:r>
            <a:r>
              <a:rPr sz="3200" spc="40" dirty="0">
                <a:latin typeface="+mn-lt"/>
              </a:rPr>
              <a:t>fechamento</a:t>
            </a:r>
            <a:r>
              <a:rPr sz="3200" spc="-5" dirty="0">
                <a:latin typeface="+mn-lt"/>
              </a:rPr>
              <a:t> </a:t>
            </a:r>
            <a:r>
              <a:rPr sz="3200" spc="40" dirty="0">
                <a:latin typeface="+mn-lt"/>
              </a:rPr>
              <a:t>da</a:t>
            </a:r>
            <a:r>
              <a:rPr sz="3200" dirty="0">
                <a:latin typeface="+mn-lt"/>
              </a:rPr>
              <a:t> </a:t>
            </a:r>
            <a:r>
              <a:rPr sz="3200" spc="40" dirty="0">
                <a:latin typeface="+mn-lt"/>
              </a:rPr>
              <a:t>tag</a:t>
            </a:r>
            <a:r>
              <a:rPr sz="3200" dirty="0">
                <a:latin typeface="+mn-lt"/>
              </a:rPr>
              <a:t> </a:t>
            </a:r>
            <a:r>
              <a:rPr sz="3200" b="1" dirty="0">
                <a:latin typeface="+mn-lt"/>
                <a:cs typeface="Courier New"/>
              </a:rPr>
              <a:t>&lt;section&gt;</a:t>
            </a:r>
            <a:r>
              <a:rPr sz="3200" b="1" spc="-500" dirty="0">
                <a:latin typeface="+mn-lt"/>
                <a:cs typeface="Courier New"/>
              </a:rPr>
              <a:t> </a:t>
            </a:r>
            <a:r>
              <a:rPr sz="3200" spc="-10" dirty="0">
                <a:latin typeface="+mn-lt"/>
              </a:rPr>
              <a:t>referente</a:t>
            </a:r>
            <a:r>
              <a:rPr sz="3200" dirty="0">
                <a:latin typeface="+mn-lt"/>
              </a:rPr>
              <a:t> </a:t>
            </a:r>
            <a:r>
              <a:rPr sz="3200" spc="10" dirty="0">
                <a:latin typeface="+mn-lt"/>
              </a:rPr>
              <a:t>ao</a:t>
            </a:r>
            <a:r>
              <a:rPr sz="3200" spc="-5" dirty="0">
                <a:latin typeface="+mn-lt"/>
              </a:rPr>
              <a:t> </a:t>
            </a:r>
            <a:r>
              <a:rPr sz="3200" spc="-50" dirty="0">
                <a:latin typeface="+mn-lt"/>
              </a:rPr>
              <a:t>carrossel,</a:t>
            </a:r>
            <a:r>
              <a:rPr sz="3200" dirty="0">
                <a:latin typeface="+mn-lt"/>
              </a:rPr>
              <a:t> vamos </a:t>
            </a:r>
            <a:r>
              <a:rPr sz="3200" spc="-690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criar</a:t>
            </a:r>
            <a:r>
              <a:rPr sz="3200" spc="25" dirty="0">
                <a:latin typeface="+mn-lt"/>
              </a:rPr>
              <a:t> </a:t>
            </a:r>
            <a:r>
              <a:rPr sz="3200" spc="85" dirty="0">
                <a:latin typeface="+mn-lt"/>
              </a:rPr>
              <a:t>uma</a:t>
            </a:r>
            <a:r>
              <a:rPr sz="3200" spc="25" dirty="0">
                <a:latin typeface="+mn-lt"/>
              </a:rPr>
              <a:t> </a:t>
            </a:r>
            <a:r>
              <a:rPr sz="3200" spc="45" dirty="0">
                <a:latin typeface="+mn-lt"/>
              </a:rPr>
              <a:t>sequência</a:t>
            </a:r>
            <a:r>
              <a:rPr sz="3200" spc="25" dirty="0">
                <a:latin typeface="+mn-lt"/>
              </a:rPr>
              <a:t> </a:t>
            </a:r>
            <a:r>
              <a:rPr sz="3200" spc="70" dirty="0">
                <a:latin typeface="+mn-lt"/>
              </a:rPr>
              <a:t>de</a:t>
            </a:r>
            <a:r>
              <a:rPr sz="3200" spc="30" dirty="0">
                <a:latin typeface="+mn-lt"/>
              </a:rPr>
              <a:t> </a:t>
            </a:r>
            <a:r>
              <a:rPr sz="3200" spc="25" dirty="0">
                <a:latin typeface="+mn-lt"/>
              </a:rPr>
              <a:t>tags</a:t>
            </a:r>
            <a:r>
              <a:rPr sz="3200" spc="30" dirty="0">
                <a:latin typeface="+mn-lt"/>
              </a:rPr>
              <a:t> </a:t>
            </a:r>
            <a:r>
              <a:rPr sz="3200" b="1" spc="25" dirty="0">
                <a:latin typeface="+mn-lt"/>
                <a:cs typeface="Courier New"/>
              </a:rPr>
              <a:t>&lt;div&gt;</a:t>
            </a:r>
            <a:r>
              <a:rPr sz="3200" b="1" spc="-450" dirty="0">
                <a:latin typeface="+mn-lt"/>
                <a:cs typeface="Courier New"/>
              </a:rPr>
              <a:t> </a:t>
            </a:r>
            <a:r>
              <a:rPr sz="3200" spc="5" dirty="0">
                <a:latin typeface="+mn-lt"/>
              </a:rPr>
              <a:t>para</a:t>
            </a:r>
            <a:r>
              <a:rPr sz="3200" spc="25" dirty="0">
                <a:latin typeface="+mn-lt"/>
              </a:rPr>
              <a:t> </a:t>
            </a:r>
            <a:r>
              <a:rPr sz="3200" spc="10" dirty="0">
                <a:latin typeface="+mn-lt"/>
              </a:rPr>
              <a:t>estruturar</a:t>
            </a:r>
            <a:r>
              <a:rPr sz="3200" spc="30" dirty="0">
                <a:latin typeface="+mn-lt"/>
              </a:rPr>
              <a:t> </a:t>
            </a:r>
            <a:r>
              <a:rPr sz="3200" spc="40" dirty="0">
                <a:latin typeface="+mn-lt"/>
              </a:rPr>
              <a:t>o</a:t>
            </a:r>
            <a:r>
              <a:rPr sz="3200" spc="25" dirty="0">
                <a:latin typeface="+mn-lt"/>
              </a:rPr>
              <a:t> </a:t>
            </a:r>
            <a:r>
              <a:rPr sz="3200" spc="-30" dirty="0">
                <a:latin typeface="+mn-lt"/>
              </a:rPr>
              <a:t>card,</a:t>
            </a:r>
            <a:r>
              <a:rPr sz="3200" spc="25" dirty="0">
                <a:latin typeface="+mn-lt"/>
              </a:rPr>
              <a:t> </a:t>
            </a:r>
            <a:r>
              <a:rPr sz="3200" spc="45" dirty="0">
                <a:latin typeface="+mn-lt"/>
              </a:rPr>
              <a:t>dentro</a:t>
            </a:r>
            <a:r>
              <a:rPr sz="3200" spc="25" dirty="0">
                <a:latin typeface="+mn-lt"/>
              </a:rPr>
              <a:t> </a:t>
            </a:r>
            <a:r>
              <a:rPr sz="3200" spc="75" dirty="0">
                <a:latin typeface="+mn-lt"/>
              </a:rPr>
              <a:t>de </a:t>
            </a:r>
            <a:r>
              <a:rPr sz="3200" spc="-690" dirty="0">
                <a:latin typeface="+mn-lt"/>
              </a:rPr>
              <a:t> </a:t>
            </a:r>
            <a:r>
              <a:rPr sz="3200" i="1" spc="-30" dirty="0">
                <a:latin typeface="+mn-lt"/>
                <a:cs typeface="Verdana"/>
              </a:rPr>
              <a:t>index.html</a:t>
            </a:r>
            <a:r>
              <a:rPr sz="3200" spc="-30" dirty="0">
                <a:latin typeface="+mn-lt"/>
              </a:rPr>
              <a:t>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3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1384300" y="3095625"/>
            <a:ext cx="7694550" cy="2829621"/>
          </a:xfrm>
          <a:prstGeom prst="rect">
            <a:avLst/>
          </a:prstGeom>
          <a:ln w="6350">
            <a:solidFill>
              <a:srgbClr val="23296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991869">
              <a:spcBef>
                <a:spcPts val="505"/>
              </a:spcBef>
            </a:pPr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2400" b="1" spc="-5" dirty="0">
                <a:solidFill>
                  <a:srgbClr val="F04E58"/>
                </a:solidFill>
                <a:latin typeface="Courier New"/>
                <a:cs typeface="Courier New"/>
              </a:rPr>
              <a:t>div</a:t>
            </a:r>
            <a:r>
              <a:rPr sz="2400" b="1" spc="-45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2400" b="1" spc="-5" dirty="0">
                <a:solidFill>
                  <a:srgbClr val="40B876"/>
                </a:solidFill>
                <a:latin typeface="Courier New"/>
                <a:cs typeface="Courier New"/>
              </a:rPr>
              <a:t>”card”</a:t>
            </a:r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2400" dirty="0">
              <a:latin typeface="Courier New"/>
              <a:cs typeface="Courier New"/>
            </a:endParaRPr>
          </a:p>
          <a:p>
            <a:pPr marL="1510030"/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2400" b="1" spc="-5" dirty="0">
                <a:solidFill>
                  <a:srgbClr val="F04E58"/>
                </a:solidFill>
                <a:latin typeface="Courier New"/>
                <a:cs typeface="Courier New"/>
              </a:rPr>
              <a:t>div</a:t>
            </a:r>
            <a:r>
              <a:rPr sz="2400" b="1" spc="-20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2400" b="1" spc="-5" dirty="0">
                <a:solidFill>
                  <a:srgbClr val="40B876"/>
                </a:solidFill>
                <a:latin typeface="Courier New"/>
                <a:cs typeface="Courier New"/>
              </a:rPr>
              <a:t>”card</a:t>
            </a:r>
            <a:r>
              <a:rPr sz="2400" b="1" u="heavy" spc="975" dirty="0">
                <a:solidFill>
                  <a:srgbClr val="40B876"/>
                </a:solidFill>
                <a:uFill>
                  <a:solidFill>
                    <a:srgbClr val="3FB775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0B876"/>
                </a:solidFill>
                <a:latin typeface="Courier New"/>
                <a:cs typeface="Courier New"/>
              </a:rPr>
              <a:t>descricao”</a:t>
            </a:r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2400" dirty="0">
              <a:latin typeface="Courier New"/>
              <a:cs typeface="Courier New"/>
            </a:endParaRPr>
          </a:p>
          <a:p>
            <a:pPr marL="2028189"/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2400" b="1" spc="-5" dirty="0">
                <a:solidFill>
                  <a:srgbClr val="F04E58"/>
                </a:solidFill>
                <a:latin typeface="Courier New"/>
                <a:cs typeface="Courier New"/>
              </a:rPr>
              <a:t>div</a:t>
            </a:r>
            <a:r>
              <a:rPr sz="2400" b="1" spc="-45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2400" b="1" spc="-5" dirty="0">
                <a:solidFill>
                  <a:srgbClr val="40B876"/>
                </a:solidFill>
                <a:latin typeface="Courier New"/>
                <a:cs typeface="Courier New"/>
              </a:rPr>
              <a:t>”descricao”</a:t>
            </a:r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2400" dirty="0">
              <a:latin typeface="Courier New"/>
              <a:cs typeface="Courier New"/>
            </a:endParaRPr>
          </a:p>
          <a:p>
            <a:pPr marL="2028189">
              <a:spcBef>
                <a:spcPts val="1360"/>
              </a:spcBef>
            </a:pPr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&lt;/</a:t>
            </a:r>
            <a:r>
              <a:rPr sz="2400" b="1" spc="-5" dirty="0">
                <a:solidFill>
                  <a:srgbClr val="F04E58"/>
                </a:solidFill>
                <a:latin typeface="Courier New"/>
                <a:cs typeface="Courier New"/>
              </a:rPr>
              <a:t>div</a:t>
            </a:r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2400" dirty="0">
              <a:latin typeface="Courier New"/>
              <a:cs typeface="Courier New"/>
            </a:endParaRPr>
          </a:p>
          <a:p>
            <a:pPr marL="1510030"/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&lt;/</a:t>
            </a:r>
            <a:r>
              <a:rPr sz="2400" b="1" spc="-5" dirty="0">
                <a:solidFill>
                  <a:srgbClr val="F04E58"/>
                </a:solidFill>
                <a:latin typeface="Courier New"/>
                <a:cs typeface="Courier New"/>
              </a:rPr>
              <a:t>div</a:t>
            </a:r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lang="pt-BR" sz="2400" dirty="0">
              <a:latin typeface="Courier New"/>
              <a:cs typeface="Courier New"/>
            </a:endParaRPr>
          </a:p>
          <a:p>
            <a:pPr marL="1509713" indent="-525463"/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&lt;/</a:t>
            </a:r>
            <a:r>
              <a:rPr sz="2400" b="1" spc="-5" dirty="0">
                <a:solidFill>
                  <a:srgbClr val="F04E58"/>
                </a:solidFill>
                <a:latin typeface="Courier New"/>
                <a:cs typeface="Courier New"/>
              </a:rPr>
              <a:t>div</a:t>
            </a:r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lang="pt-BR" sz="2400" dirty="0">
              <a:latin typeface="Courier New"/>
              <a:cs typeface="Courier New"/>
            </a:endParaRPr>
          </a:p>
          <a:p>
            <a:pPr marL="1509713" indent="-887413"/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&lt;/</a:t>
            </a:r>
            <a:r>
              <a:rPr sz="2400" b="1" spc="-5" dirty="0">
                <a:solidFill>
                  <a:srgbClr val="F04E58"/>
                </a:solidFill>
                <a:latin typeface="Courier New"/>
                <a:cs typeface="Courier New"/>
              </a:rPr>
              <a:t>section</a:t>
            </a:r>
            <a:r>
              <a:rPr sz="240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460212"/>
            <a:ext cx="9062798" cy="1835502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420"/>
              </a:spcBef>
            </a:pPr>
            <a:r>
              <a:rPr spc="80" dirty="0"/>
              <a:t>Podemos</a:t>
            </a:r>
            <a:r>
              <a:rPr spc="15" dirty="0"/>
              <a:t> </a:t>
            </a:r>
            <a:r>
              <a:rPr spc="5" dirty="0"/>
              <a:t>utilizar</a:t>
            </a:r>
            <a:r>
              <a:rPr spc="20" dirty="0"/>
              <a:t> </a:t>
            </a:r>
            <a:r>
              <a:rPr spc="-40" dirty="0"/>
              <a:t>as</a:t>
            </a:r>
            <a:r>
              <a:rPr spc="15" dirty="0"/>
              <a:t> </a:t>
            </a:r>
            <a:r>
              <a:rPr spc="20" dirty="0"/>
              <a:t>tags </a:t>
            </a:r>
            <a:r>
              <a:rPr b="1" spc="-45" dirty="0">
                <a:latin typeface="Courier New"/>
                <a:cs typeface="Courier New"/>
              </a:rPr>
              <a:t>&lt;h3&gt;</a:t>
            </a:r>
            <a:r>
              <a:rPr spc="-45" dirty="0"/>
              <a:t>,</a:t>
            </a:r>
            <a:r>
              <a:rPr spc="20" dirty="0"/>
              <a:t> </a:t>
            </a:r>
            <a:r>
              <a:rPr b="1" spc="15" dirty="0">
                <a:latin typeface="Courier New"/>
                <a:cs typeface="Courier New"/>
              </a:rPr>
              <a:t>&lt;h2&gt;</a:t>
            </a:r>
            <a:r>
              <a:rPr b="1" spc="-470" dirty="0">
                <a:latin typeface="Courier New"/>
                <a:cs typeface="Courier New"/>
              </a:rPr>
              <a:t> </a:t>
            </a:r>
            <a:r>
              <a:rPr spc="15" dirty="0"/>
              <a:t>e</a:t>
            </a:r>
            <a:r>
              <a:rPr spc="20" dirty="0"/>
              <a:t> </a:t>
            </a:r>
            <a:r>
              <a:rPr b="1" spc="15" dirty="0">
                <a:latin typeface="Courier New"/>
                <a:cs typeface="Courier New"/>
              </a:rPr>
              <a:t>&lt;p&gt;</a:t>
            </a:r>
            <a:r>
              <a:rPr b="1" spc="-465" dirty="0">
                <a:latin typeface="Courier New"/>
                <a:cs typeface="Courier New"/>
              </a:rPr>
              <a:t> </a:t>
            </a:r>
            <a:r>
              <a:rPr spc="5" dirty="0"/>
              <a:t>para</a:t>
            </a:r>
            <a:r>
              <a:rPr spc="15" dirty="0"/>
              <a:t> </a:t>
            </a:r>
            <a:r>
              <a:rPr spc="-10" dirty="0"/>
              <a:t>criar</a:t>
            </a:r>
            <a:r>
              <a:rPr spc="20" dirty="0"/>
              <a:t> </a:t>
            </a:r>
            <a:r>
              <a:rPr spc="-40" dirty="0"/>
              <a:t>as</a:t>
            </a:r>
            <a:r>
              <a:rPr spc="20" dirty="0"/>
              <a:t> descrições</a:t>
            </a:r>
            <a:r>
              <a:rPr spc="15" dirty="0"/>
              <a:t> </a:t>
            </a:r>
            <a:r>
              <a:rPr spc="65" dirty="0"/>
              <a:t>de </a:t>
            </a:r>
            <a:r>
              <a:rPr spc="-685" dirty="0"/>
              <a:t> </a:t>
            </a:r>
            <a:r>
              <a:rPr spc="20" dirty="0"/>
              <a:t>título</a:t>
            </a:r>
            <a:r>
              <a:rPr spc="-180" dirty="0"/>
              <a:t> </a:t>
            </a:r>
            <a:r>
              <a:rPr spc="15" dirty="0"/>
              <a:t>e</a:t>
            </a:r>
            <a:r>
              <a:rPr spc="-180" dirty="0"/>
              <a:t> </a:t>
            </a:r>
            <a:r>
              <a:rPr spc="-20" dirty="0"/>
              <a:t>t</a:t>
            </a:r>
            <a:r>
              <a:rPr spc="-15" dirty="0"/>
              <a:t>e</a:t>
            </a:r>
            <a:r>
              <a:rPr spc="-55" dirty="0"/>
              <a:t>x</a:t>
            </a:r>
            <a:r>
              <a:rPr spc="-80" dirty="0"/>
              <a:t>t</a:t>
            </a:r>
            <a:r>
              <a:rPr spc="10" dirty="0"/>
              <a:t>o</a:t>
            </a:r>
            <a:r>
              <a:rPr spc="-305" dirty="0"/>
              <a:t>,</a:t>
            </a:r>
            <a:r>
              <a:rPr spc="-180" dirty="0"/>
              <a:t> </a:t>
            </a:r>
            <a:r>
              <a:rPr spc="-85" dirty="0"/>
              <a:t>r</a:t>
            </a:r>
            <a:r>
              <a:rPr spc="30" dirty="0"/>
              <a:t>espe</a:t>
            </a:r>
            <a:r>
              <a:rPr spc="35" dirty="0"/>
              <a:t>c</a:t>
            </a:r>
            <a:r>
              <a:rPr spc="-25" dirty="0"/>
              <a:t>ti</a:t>
            </a:r>
            <a:r>
              <a:rPr spc="-80" dirty="0"/>
              <a:t>v</a:t>
            </a:r>
            <a:r>
              <a:rPr spc="75" dirty="0"/>
              <a:t>am</a:t>
            </a:r>
            <a:r>
              <a:rPr spc="45" dirty="0"/>
              <a:t>en</a:t>
            </a:r>
            <a:r>
              <a:rPr spc="-10" dirty="0"/>
              <a:t>t</a:t>
            </a:r>
            <a:r>
              <a:rPr spc="-145" dirty="0"/>
              <a:t>e.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4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845188" y="2714625"/>
            <a:ext cx="9683112" cy="3688830"/>
          </a:xfrm>
          <a:prstGeom prst="rect">
            <a:avLst/>
          </a:prstGeom>
          <a:ln w="6350">
            <a:solidFill>
              <a:srgbClr val="23296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68580">
              <a:lnSpc>
                <a:spcPct val="200000"/>
              </a:lnSpc>
              <a:spcBef>
                <a:spcPts val="940"/>
              </a:spcBef>
            </a:pP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650" b="1" spc="-5" dirty="0">
                <a:solidFill>
                  <a:srgbClr val="F04E58"/>
                </a:solidFill>
                <a:latin typeface="Courier New"/>
                <a:cs typeface="Courier New"/>
              </a:rPr>
              <a:t>div</a:t>
            </a:r>
            <a:r>
              <a:rPr sz="1650" b="1" spc="-45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1650" b="1" spc="-5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650" b="1" spc="-5" dirty="0">
                <a:solidFill>
                  <a:srgbClr val="40B876"/>
                </a:solidFill>
                <a:latin typeface="Courier New"/>
                <a:cs typeface="Courier New"/>
              </a:rPr>
              <a:t>”descricao”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650" dirty="0">
              <a:latin typeface="Courier New"/>
              <a:cs typeface="Courier New"/>
            </a:endParaRPr>
          </a:p>
          <a:p>
            <a:pPr marL="441325">
              <a:lnSpc>
                <a:spcPct val="200000"/>
              </a:lnSpc>
            </a:pPr>
            <a:r>
              <a:rPr sz="1650" b="1" spc="-40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650" b="1" spc="-40" dirty="0">
                <a:solidFill>
                  <a:srgbClr val="F04E58"/>
                </a:solidFill>
                <a:latin typeface="Courier New"/>
                <a:cs typeface="Courier New"/>
              </a:rPr>
              <a:t>h3</a:t>
            </a:r>
            <a:r>
              <a:rPr sz="1650" b="1" spc="-125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1650" b="1" spc="-60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1650" b="1" spc="-60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650" b="1" spc="-60" dirty="0">
                <a:solidFill>
                  <a:srgbClr val="40B876"/>
                </a:solidFill>
                <a:latin typeface="Courier New"/>
                <a:cs typeface="Courier New"/>
              </a:rPr>
              <a:t>”descricao_titulo”</a:t>
            </a:r>
            <a:r>
              <a:rPr sz="1650" b="1" spc="-60" dirty="0">
                <a:solidFill>
                  <a:srgbClr val="232960"/>
                </a:solidFill>
                <a:latin typeface="Courier New"/>
                <a:cs typeface="Courier New"/>
              </a:rPr>
              <a:t>&gt;Talvez</a:t>
            </a:r>
            <a:r>
              <a:rPr sz="1650" b="1" spc="-12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spc="-45" dirty="0">
                <a:solidFill>
                  <a:srgbClr val="232960"/>
                </a:solidFill>
                <a:latin typeface="Courier New"/>
                <a:cs typeface="Courier New"/>
              </a:rPr>
              <a:t>você</a:t>
            </a:r>
            <a:r>
              <a:rPr sz="1650" b="1" spc="-12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spc="-50" dirty="0">
                <a:solidFill>
                  <a:srgbClr val="232960"/>
                </a:solidFill>
                <a:latin typeface="Courier New"/>
                <a:cs typeface="Courier New"/>
              </a:rPr>
              <a:t>também</a:t>
            </a:r>
            <a:r>
              <a:rPr sz="1650" b="1" spc="-12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spc="-30" dirty="0">
                <a:solidFill>
                  <a:srgbClr val="232960"/>
                </a:solidFill>
                <a:latin typeface="Courier New"/>
                <a:cs typeface="Courier New"/>
              </a:rPr>
              <a:t>se</a:t>
            </a:r>
            <a:r>
              <a:rPr sz="1650" b="1" spc="-12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spc="-55" dirty="0">
                <a:solidFill>
                  <a:srgbClr val="232960"/>
                </a:solidFill>
                <a:latin typeface="Courier New"/>
                <a:cs typeface="Courier New"/>
              </a:rPr>
              <a:t>interesse</a:t>
            </a:r>
            <a:r>
              <a:rPr sz="1650" b="1" spc="-12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spc="-55" dirty="0">
                <a:solidFill>
                  <a:srgbClr val="232960"/>
                </a:solidFill>
                <a:latin typeface="Courier New"/>
                <a:cs typeface="Courier New"/>
              </a:rPr>
              <a:t>por...&lt;/</a:t>
            </a:r>
            <a:r>
              <a:rPr sz="1650" b="1" spc="-55" dirty="0">
                <a:solidFill>
                  <a:srgbClr val="F04E58"/>
                </a:solidFill>
                <a:latin typeface="Courier New"/>
                <a:cs typeface="Courier New"/>
              </a:rPr>
              <a:t>h3</a:t>
            </a:r>
            <a:r>
              <a:rPr sz="1650" b="1" spc="-5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650" dirty="0">
              <a:latin typeface="Courier New"/>
              <a:cs typeface="Courier New"/>
            </a:endParaRPr>
          </a:p>
          <a:p>
            <a:pPr marL="445770">
              <a:lnSpc>
                <a:spcPct val="200000"/>
              </a:lnSpc>
            </a:pP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650" b="1" spc="-5" dirty="0">
                <a:solidFill>
                  <a:srgbClr val="F04E58"/>
                </a:solidFill>
                <a:latin typeface="Courier New"/>
                <a:cs typeface="Courier New"/>
              </a:rPr>
              <a:t>h2</a:t>
            </a:r>
            <a:r>
              <a:rPr sz="1650" b="1" spc="-10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1650" b="1" spc="-5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650" b="1" spc="-5" dirty="0">
                <a:solidFill>
                  <a:srgbClr val="40B876"/>
                </a:solidFill>
                <a:latin typeface="Courier New"/>
                <a:cs typeface="Courier New"/>
              </a:rPr>
              <a:t>”descricao_titulo-livro”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&gt;Angular</a:t>
            </a:r>
            <a:r>
              <a:rPr sz="1650" b="1" spc="-1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11</a:t>
            </a:r>
            <a:r>
              <a:rPr sz="1650" b="1" spc="-1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dirty="0">
                <a:solidFill>
                  <a:srgbClr val="232960"/>
                </a:solidFill>
                <a:latin typeface="Courier New"/>
                <a:cs typeface="Courier New"/>
              </a:rPr>
              <a:t>e</a:t>
            </a:r>
            <a:r>
              <a:rPr sz="1650" b="1" spc="-1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Firebase&lt;/</a:t>
            </a:r>
            <a:r>
              <a:rPr sz="1650" b="1" spc="-5" dirty="0">
                <a:solidFill>
                  <a:srgbClr val="F04E58"/>
                </a:solidFill>
                <a:latin typeface="Courier New"/>
                <a:cs typeface="Courier New"/>
              </a:rPr>
              <a:t>h2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650" dirty="0">
              <a:latin typeface="Courier New"/>
              <a:cs typeface="Courier New"/>
            </a:endParaRPr>
          </a:p>
          <a:p>
            <a:pPr marL="68580" marR="151765" indent="377190">
              <a:lnSpc>
                <a:spcPct val="200000"/>
              </a:lnSpc>
              <a:spcBef>
                <a:spcPts val="150"/>
              </a:spcBef>
            </a:pPr>
            <a:r>
              <a:rPr sz="1650" b="1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650" b="1" dirty="0">
                <a:solidFill>
                  <a:srgbClr val="F04E58"/>
                </a:solidFill>
                <a:latin typeface="Courier New"/>
                <a:cs typeface="Courier New"/>
              </a:rPr>
              <a:t>p </a:t>
            </a:r>
            <a:r>
              <a:rPr sz="1650" b="1" spc="-5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650" b="1" spc="-5" dirty="0">
                <a:solidFill>
                  <a:srgbClr val="40B876"/>
                </a:solidFill>
                <a:latin typeface="Courier New"/>
                <a:cs typeface="Courier New"/>
              </a:rPr>
              <a:t>”descricao</a:t>
            </a:r>
            <a:r>
              <a:rPr sz="1650" b="1" u="heavy" spc="980" dirty="0">
                <a:solidFill>
                  <a:srgbClr val="40B876"/>
                </a:solidFill>
                <a:uFill>
                  <a:solidFill>
                    <a:srgbClr val="3FB775"/>
                  </a:solidFill>
                </a:uFill>
                <a:latin typeface="Courier New"/>
                <a:cs typeface="Courier New"/>
              </a:rPr>
              <a:t> </a:t>
            </a:r>
            <a:r>
              <a:rPr sz="1650" b="1" spc="-5" dirty="0" err="1">
                <a:solidFill>
                  <a:srgbClr val="40B876"/>
                </a:solidFill>
                <a:latin typeface="Courier New"/>
                <a:cs typeface="Courier New"/>
              </a:rPr>
              <a:t>texto</a:t>
            </a:r>
            <a:r>
              <a:rPr sz="1650" b="1" spc="-5" dirty="0">
                <a:solidFill>
                  <a:srgbClr val="40B876"/>
                </a:solidFill>
                <a:latin typeface="Courier New"/>
                <a:cs typeface="Courier New"/>
              </a:rPr>
              <a:t>”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lang="pt-BR" sz="1650" b="1" spc="-5" dirty="0">
              <a:solidFill>
                <a:srgbClr val="232960"/>
              </a:solidFill>
              <a:latin typeface="Courier New"/>
              <a:cs typeface="Courier New"/>
            </a:endParaRPr>
          </a:p>
          <a:p>
            <a:pPr marL="68580" marR="151765" indent="377190">
              <a:lnSpc>
                <a:spcPct val="200000"/>
              </a:lnSpc>
              <a:spcBef>
                <a:spcPts val="150"/>
              </a:spcBef>
            </a:pPr>
            <a:r>
              <a:rPr lang="pt-BR"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     </a:t>
            </a:r>
            <a:r>
              <a:rPr sz="1650" b="1" spc="-5" dirty="0" err="1">
                <a:solidFill>
                  <a:srgbClr val="232960"/>
                </a:solidFill>
                <a:latin typeface="Courier New"/>
                <a:cs typeface="Courier New"/>
              </a:rPr>
              <a:t>Construindo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 uma aplicação integrada com </a:t>
            </a:r>
            <a:r>
              <a:rPr sz="1650" b="1" spc="-97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dirty="0">
                <a:solidFill>
                  <a:srgbClr val="232960"/>
                </a:solidFill>
                <a:latin typeface="Courier New"/>
                <a:cs typeface="Courier New"/>
              </a:rPr>
              <a:t>a</a:t>
            </a:r>
            <a:r>
              <a:rPr sz="1650" b="1" spc="-1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plataforma do Google.</a:t>
            </a:r>
            <a:endParaRPr lang="pt-BR" sz="1650" b="1" spc="-5" dirty="0">
              <a:solidFill>
                <a:srgbClr val="232960"/>
              </a:solidFill>
              <a:latin typeface="Courier New"/>
              <a:cs typeface="Courier New"/>
            </a:endParaRPr>
          </a:p>
          <a:p>
            <a:pPr marL="68580" marR="151765" indent="377190">
              <a:lnSpc>
                <a:spcPct val="200000"/>
              </a:lnSpc>
              <a:spcBef>
                <a:spcPts val="150"/>
              </a:spcBef>
            </a:pP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&lt;/</a:t>
            </a:r>
            <a:r>
              <a:rPr sz="1650" b="1" spc="-5" dirty="0">
                <a:solidFill>
                  <a:srgbClr val="F04E58"/>
                </a:solidFill>
                <a:latin typeface="Courier New"/>
                <a:cs typeface="Courier New"/>
              </a:rPr>
              <a:t>p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650" dirty="0">
              <a:latin typeface="Courier New"/>
              <a:cs typeface="Courier New"/>
            </a:endParaRPr>
          </a:p>
          <a:p>
            <a:pPr marL="68580">
              <a:lnSpc>
                <a:spcPct val="200000"/>
              </a:lnSpc>
            </a:pP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&lt;/</a:t>
            </a:r>
            <a:r>
              <a:rPr sz="1650" b="1" spc="-5" dirty="0">
                <a:solidFill>
                  <a:srgbClr val="F04E58"/>
                </a:solidFill>
                <a:latin typeface="Courier New"/>
                <a:cs typeface="Courier New"/>
              </a:rPr>
              <a:t>div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6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300" y="1011173"/>
            <a:ext cx="9063355" cy="61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0" dirty="0"/>
              <a:t>Vamos</a:t>
            </a:r>
            <a:r>
              <a:rPr spc="25" dirty="0"/>
              <a:t> </a:t>
            </a:r>
            <a:r>
              <a:rPr spc="15" dirty="0"/>
              <a:t>acrescentar</a:t>
            </a:r>
            <a:r>
              <a:rPr spc="30" dirty="0"/>
              <a:t> </a:t>
            </a:r>
            <a:r>
              <a:rPr spc="-25" dirty="0"/>
              <a:t>a</a:t>
            </a:r>
            <a:r>
              <a:rPr spc="25" dirty="0"/>
              <a:t> </a:t>
            </a:r>
            <a:r>
              <a:rPr spc="85" dirty="0"/>
              <a:t>imagem</a:t>
            </a:r>
            <a:r>
              <a:rPr spc="25" dirty="0"/>
              <a:t> </a:t>
            </a:r>
            <a:r>
              <a:rPr spc="80" dirty="0"/>
              <a:t>do</a:t>
            </a:r>
            <a:r>
              <a:rPr spc="20" dirty="0"/>
              <a:t> </a:t>
            </a:r>
            <a:r>
              <a:rPr i="1" spc="75" dirty="0">
                <a:latin typeface="Verdana"/>
                <a:cs typeface="Verdana"/>
              </a:rPr>
              <a:t>Angular</a:t>
            </a:r>
            <a:r>
              <a:rPr i="1" spc="25" dirty="0">
                <a:latin typeface="Verdana"/>
                <a:cs typeface="Verdana"/>
              </a:rPr>
              <a:t> </a:t>
            </a:r>
            <a:r>
              <a:rPr spc="25" dirty="0"/>
              <a:t>após</a:t>
            </a:r>
            <a:r>
              <a:rPr spc="30" dirty="0"/>
              <a:t> </a:t>
            </a:r>
            <a:r>
              <a:rPr spc="40" dirty="0"/>
              <a:t>o</a:t>
            </a:r>
            <a:r>
              <a:rPr spc="25" dirty="0"/>
              <a:t> </a:t>
            </a:r>
            <a:r>
              <a:rPr spc="50" dirty="0"/>
              <a:t>fechamento</a:t>
            </a:r>
            <a:r>
              <a:rPr spc="30" dirty="0"/>
              <a:t> </a:t>
            </a:r>
            <a:r>
              <a:rPr spc="50" dirty="0"/>
              <a:t>da</a:t>
            </a:r>
            <a:r>
              <a:rPr spc="25" dirty="0"/>
              <a:t> </a:t>
            </a:r>
            <a:r>
              <a:rPr spc="50" dirty="0"/>
              <a:t>tag</a:t>
            </a:r>
          </a:p>
          <a:p>
            <a:pPr marL="12700">
              <a:lnSpc>
                <a:spcPts val="2250"/>
              </a:lnSpc>
            </a:pPr>
            <a:r>
              <a:rPr b="1" spc="-5" dirty="0">
                <a:latin typeface="Courier New"/>
                <a:cs typeface="Courier New"/>
              </a:rPr>
              <a:t>&lt;div</a:t>
            </a:r>
            <a:r>
              <a:rPr b="1" dirty="0">
                <a:latin typeface="Courier New"/>
                <a:cs typeface="Courier New"/>
              </a:rPr>
              <a:t>&gt;</a:t>
            </a:r>
            <a:r>
              <a:rPr b="1" spc="-680" dirty="0">
                <a:latin typeface="Courier New"/>
                <a:cs typeface="Courier New"/>
              </a:rPr>
              <a:t> </a:t>
            </a:r>
            <a:r>
              <a:rPr spc="-85" dirty="0"/>
              <a:t>r</a:t>
            </a:r>
            <a:r>
              <a:rPr spc="-10" dirty="0"/>
              <a:t>e</a:t>
            </a:r>
            <a:r>
              <a:rPr spc="-25" dirty="0"/>
              <a:t>fe</a:t>
            </a:r>
            <a:r>
              <a:rPr spc="-45" dirty="0"/>
              <a:t>r</a:t>
            </a:r>
            <a:r>
              <a:rPr spc="45" dirty="0"/>
              <a:t>en</a:t>
            </a:r>
            <a:r>
              <a:rPr spc="-10" dirty="0"/>
              <a:t>t</a:t>
            </a:r>
            <a:r>
              <a:rPr spc="15" dirty="0"/>
              <a:t>e</a:t>
            </a:r>
            <a:r>
              <a:rPr spc="-180" dirty="0"/>
              <a:t> </a:t>
            </a:r>
            <a:r>
              <a:rPr spc="-25" dirty="0"/>
              <a:t>à</a:t>
            </a:r>
            <a:r>
              <a:rPr spc="-180" dirty="0"/>
              <a:t> </a:t>
            </a:r>
            <a:r>
              <a:rPr spc="20" dirty="0"/>
              <a:t>desc</a:t>
            </a:r>
            <a:r>
              <a:rPr spc="-5" dirty="0"/>
              <a:t>r</a:t>
            </a:r>
            <a:r>
              <a:rPr spc="15" dirty="0"/>
              <a:t>içã</a:t>
            </a:r>
            <a:r>
              <a:rPr spc="10" dirty="0"/>
              <a:t>o</a:t>
            </a:r>
            <a:r>
              <a:rPr spc="-305" dirty="0"/>
              <a:t>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5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0" y="2455655"/>
            <a:ext cx="10604500" cy="3726020"/>
          </a:xfrm>
          <a:prstGeom prst="rect">
            <a:avLst/>
          </a:prstGeom>
          <a:ln w="6350">
            <a:solidFill>
              <a:srgbClr val="23296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68580">
              <a:lnSpc>
                <a:spcPct val="200000"/>
              </a:lnSpc>
              <a:spcBef>
                <a:spcPts val="805"/>
              </a:spcBef>
            </a:pP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700" b="1" spc="-5" dirty="0">
                <a:solidFill>
                  <a:srgbClr val="F04E58"/>
                </a:solidFill>
                <a:latin typeface="Courier New"/>
                <a:cs typeface="Courier New"/>
              </a:rPr>
              <a:t>div</a:t>
            </a:r>
            <a:r>
              <a:rPr sz="1700" b="1" spc="-45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700" b="1" spc="-5" dirty="0">
                <a:solidFill>
                  <a:srgbClr val="40B876"/>
                </a:solidFill>
                <a:latin typeface="Courier New"/>
                <a:cs typeface="Courier New"/>
              </a:rPr>
              <a:t>”descricao”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700" dirty="0">
              <a:latin typeface="Courier New"/>
              <a:cs typeface="Courier New"/>
            </a:endParaRPr>
          </a:p>
          <a:p>
            <a:pPr marL="457200">
              <a:lnSpc>
                <a:spcPct val="200000"/>
              </a:lnSpc>
            </a:pPr>
            <a:r>
              <a:rPr sz="1700" b="1" spc="-114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700" b="1" spc="-114" dirty="0">
                <a:solidFill>
                  <a:srgbClr val="F04E58"/>
                </a:solidFill>
                <a:latin typeface="Courier New"/>
                <a:cs typeface="Courier New"/>
              </a:rPr>
              <a:t>h3</a:t>
            </a:r>
            <a:r>
              <a:rPr sz="1700" b="1" spc="-110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1700" b="1" spc="-120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1700" b="1" spc="-120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700" b="1" spc="-120" dirty="0">
                <a:solidFill>
                  <a:srgbClr val="40B876"/>
                </a:solidFill>
                <a:latin typeface="Courier New"/>
                <a:cs typeface="Courier New"/>
              </a:rPr>
              <a:t>”descricao</a:t>
            </a:r>
            <a:r>
              <a:rPr sz="1700" b="1" u="heavy" spc="810" dirty="0">
                <a:solidFill>
                  <a:srgbClr val="40B876"/>
                </a:solidFill>
                <a:uFill>
                  <a:solidFill>
                    <a:srgbClr val="3FB775"/>
                  </a:solidFill>
                </a:uFill>
                <a:latin typeface="Courier New"/>
                <a:cs typeface="Courier New"/>
              </a:rPr>
              <a:t> </a:t>
            </a:r>
            <a:r>
              <a:rPr sz="1700" b="1" spc="-120" dirty="0">
                <a:solidFill>
                  <a:srgbClr val="40B876"/>
                </a:solidFill>
                <a:latin typeface="Courier New"/>
                <a:cs typeface="Courier New"/>
              </a:rPr>
              <a:t>titulo”</a:t>
            </a:r>
            <a:r>
              <a:rPr sz="1700" b="1" spc="-120" dirty="0">
                <a:solidFill>
                  <a:srgbClr val="232960"/>
                </a:solidFill>
                <a:latin typeface="Courier New"/>
                <a:cs typeface="Courier New"/>
              </a:rPr>
              <a:t>&gt;Talvez</a:t>
            </a:r>
            <a:r>
              <a:rPr sz="1700" b="1" spc="-10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700" b="1" spc="-120" dirty="0">
                <a:solidFill>
                  <a:srgbClr val="232960"/>
                </a:solidFill>
                <a:latin typeface="Courier New"/>
                <a:cs typeface="Courier New"/>
              </a:rPr>
              <a:t>você</a:t>
            </a:r>
            <a:r>
              <a:rPr sz="1700" b="1" spc="-10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700" b="1" spc="-120" dirty="0">
                <a:solidFill>
                  <a:srgbClr val="232960"/>
                </a:solidFill>
                <a:latin typeface="Courier New"/>
                <a:cs typeface="Courier New"/>
              </a:rPr>
              <a:t>também</a:t>
            </a:r>
            <a:r>
              <a:rPr sz="1700" b="1" spc="-10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700" b="1" spc="-114" dirty="0">
                <a:solidFill>
                  <a:srgbClr val="232960"/>
                </a:solidFill>
                <a:latin typeface="Courier New"/>
                <a:cs typeface="Courier New"/>
              </a:rPr>
              <a:t>se</a:t>
            </a:r>
            <a:r>
              <a:rPr sz="1700" b="1" spc="-11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700" b="1" spc="-120" dirty="0">
                <a:solidFill>
                  <a:srgbClr val="232960"/>
                </a:solidFill>
                <a:latin typeface="Courier New"/>
                <a:cs typeface="Courier New"/>
              </a:rPr>
              <a:t>interesse</a:t>
            </a:r>
            <a:r>
              <a:rPr sz="1700" b="1" spc="-10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700" b="1" spc="-114" dirty="0">
                <a:solidFill>
                  <a:srgbClr val="232960"/>
                </a:solidFill>
                <a:latin typeface="Courier New"/>
                <a:cs typeface="Courier New"/>
              </a:rPr>
              <a:t>por...&lt;/</a:t>
            </a:r>
            <a:r>
              <a:rPr sz="1700" b="1" spc="-114" dirty="0">
                <a:solidFill>
                  <a:srgbClr val="F04E58"/>
                </a:solidFill>
                <a:latin typeface="Courier New"/>
                <a:cs typeface="Courier New"/>
              </a:rPr>
              <a:t>h3</a:t>
            </a:r>
            <a:r>
              <a:rPr sz="1700" b="1" spc="-114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700" dirty="0">
              <a:latin typeface="Courier New"/>
              <a:cs typeface="Courier New"/>
            </a:endParaRPr>
          </a:p>
          <a:p>
            <a:pPr marL="457200">
              <a:lnSpc>
                <a:spcPct val="200000"/>
              </a:lnSpc>
            </a:pPr>
            <a:r>
              <a:rPr sz="1700" b="1" spc="-2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700" b="1" spc="-25" dirty="0">
                <a:solidFill>
                  <a:srgbClr val="F04E58"/>
                </a:solidFill>
                <a:latin typeface="Courier New"/>
                <a:cs typeface="Courier New"/>
              </a:rPr>
              <a:t>h2</a:t>
            </a:r>
            <a:r>
              <a:rPr sz="1700" b="1" spc="-35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1700" b="1" spc="-25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1700" b="1" spc="-2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700" b="1" spc="-25" dirty="0">
                <a:solidFill>
                  <a:srgbClr val="40B876"/>
                </a:solidFill>
                <a:latin typeface="Courier New"/>
                <a:cs typeface="Courier New"/>
              </a:rPr>
              <a:t>”descricao</a:t>
            </a:r>
            <a:r>
              <a:rPr sz="1700" b="1" u="heavy" spc="955" dirty="0">
                <a:solidFill>
                  <a:srgbClr val="40B876"/>
                </a:solidFill>
                <a:uFill>
                  <a:solidFill>
                    <a:srgbClr val="3FB775"/>
                  </a:solidFill>
                </a:uFill>
                <a:latin typeface="Courier New"/>
                <a:cs typeface="Courier New"/>
              </a:rPr>
              <a:t> </a:t>
            </a:r>
            <a:r>
              <a:rPr sz="1700" b="1" spc="-25" dirty="0">
                <a:solidFill>
                  <a:srgbClr val="40B876"/>
                </a:solidFill>
                <a:latin typeface="Courier New"/>
                <a:cs typeface="Courier New"/>
              </a:rPr>
              <a:t>titulo-livro”</a:t>
            </a:r>
            <a:r>
              <a:rPr sz="1700" b="1" spc="-25" dirty="0">
                <a:solidFill>
                  <a:srgbClr val="232960"/>
                </a:solidFill>
                <a:latin typeface="Courier New"/>
                <a:cs typeface="Courier New"/>
              </a:rPr>
              <a:t>&gt;Angular</a:t>
            </a:r>
            <a:r>
              <a:rPr sz="1700" b="1" spc="-3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700" b="1" spc="-25" dirty="0">
                <a:solidFill>
                  <a:srgbClr val="232960"/>
                </a:solidFill>
                <a:latin typeface="Courier New"/>
                <a:cs typeface="Courier New"/>
              </a:rPr>
              <a:t>11</a:t>
            </a:r>
            <a:r>
              <a:rPr sz="1700" b="1" spc="-3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700" b="1" spc="-25" dirty="0">
                <a:solidFill>
                  <a:srgbClr val="232960"/>
                </a:solidFill>
                <a:latin typeface="Courier New"/>
                <a:cs typeface="Courier New"/>
              </a:rPr>
              <a:t>e</a:t>
            </a:r>
            <a:r>
              <a:rPr sz="1700" b="1" spc="-3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700" b="1" spc="-25" dirty="0">
                <a:solidFill>
                  <a:srgbClr val="232960"/>
                </a:solidFill>
                <a:latin typeface="Courier New"/>
                <a:cs typeface="Courier New"/>
              </a:rPr>
              <a:t>Firebase&lt;/</a:t>
            </a:r>
            <a:r>
              <a:rPr sz="1700" b="1" spc="-25" dirty="0">
                <a:solidFill>
                  <a:srgbClr val="F04E58"/>
                </a:solidFill>
                <a:latin typeface="Courier New"/>
                <a:cs typeface="Courier New"/>
              </a:rPr>
              <a:t>h2</a:t>
            </a:r>
            <a:r>
              <a:rPr sz="1700" b="1" spc="-2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700" dirty="0">
              <a:latin typeface="Courier New"/>
              <a:cs typeface="Courier New"/>
            </a:endParaRPr>
          </a:p>
          <a:p>
            <a:pPr marL="68580" marR="403225" indent="388620">
              <a:lnSpc>
                <a:spcPct val="200000"/>
              </a:lnSpc>
              <a:spcBef>
                <a:spcPts val="170"/>
              </a:spcBef>
              <a:tabLst>
                <a:tab pos="845819" algn="l"/>
              </a:tabLst>
            </a:pPr>
            <a:r>
              <a:rPr sz="1700" b="1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700" b="1" dirty="0">
                <a:solidFill>
                  <a:srgbClr val="F04E58"/>
                </a:solidFill>
                <a:latin typeface="Courier New"/>
                <a:cs typeface="Courier New"/>
              </a:rPr>
              <a:t>p	</a:t>
            </a:r>
            <a:r>
              <a:rPr sz="1700" b="1" spc="-5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700" b="1" spc="-5" dirty="0">
                <a:solidFill>
                  <a:srgbClr val="40B876"/>
                </a:solidFill>
                <a:latin typeface="Courier New"/>
                <a:cs typeface="Courier New"/>
              </a:rPr>
              <a:t>”descricao</a:t>
            </a:r>
            <a:r>
              <a:rPr sz="1700" b="1" u="heavy" dirty="0">
                <a:solidFill>
                  <a:srgbClr val="40B876"/>
                </a:solidFill>
                <a:uFill>
                  <a:solidFill>
                    <a:srgbClr val="3FB775"/>
                  </a:solidFill>
                </a:u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40B876"/>
                </a:solidFill>
                <a:latin typeface="Courier New"/>
                <a:cs typeface="Courier New"/>
              </a:rPr>
              <a:t>texto”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&gt;Construindo uma aplicação integrada </a:t>
            </a:r>
            <a:r>
              <a:rPr sz="1700" b="1" spc="-101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com</a:t>
            </a:r>
            <a:r>
              <a:rPr sz="1700" b="1" spc="-1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232960"/>
                </a:solidFill>
                <a:latin typeface="Courier New"/>
                <a:cs typeface="Courier New"/>
              </a:rPr>
              <a:t>a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 plataforma do</a:t>
            </a:r>
            <a:r>
              <a:rPr sz="1700" b="1" spc="-1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Google.&lt;/</a:t>
            </a:r>
            <a:r>
              <a:rPr sz="1700" b="1" spc="-5" dirty="0">
                <a:solidFill>
                  <a:srgbClr val="F04E58"/>
                </a:solidFill>
                <a:latin typeface="Courier New"/>
                <a:cs typeface="Courier New"/>
              </a:rPr>
              <a:t>p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700" dirty="0">
              <a:latin typeface="Courier New"/>
              <a:cs typeface="Courier New"/>
            </a:endParaRPr>
          </a:p>
          <a:p>
            <a:pPr marL="68580">
              <a:lnSpc>
                <a:spcPct val="200000"/>
              </a:lnSpc>
            </a:pP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&lt;/</a:t>
            </a:r>
            <a:r>
              <a:rPr sz="1700" b="1" spc="-5" dirty="0">
                <a:solidFill>
                  <a:srgbClr val="F04E58"/>
                </a:solidFill>
                <a:latin typeface="Courier New"/>
                <a:cs typeface="Courier New"/>
              </a:rPr>
              <a:t>div</a:t>
            </a:r>
            <a:r>
              <a:rPr sz="170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700" dirty="0">
              <a:latin typeface="Courier New"/>
              <a:cs typeface="Courier New"/>
            </a:endParaRPr>
          </a:p>
          <a:p>
            <a:pPr marL="68580">
              <a:lnSpc>
                <a:spcPct val="200000"/>
              </a:lnSpc>
            </a:pPr>
            <a:r>
              <a:rPr sz="1700" b="1" spc="-5" dirty="0">
                <a:solidFill>
                  <a:srgbClr val="23296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&lt;</a:t>
            </a:r>
            <a:r>
              <a:rPr sz="1700" b="1" spc="-5" dirty="0">
                <a:solidFill>
                  <a:srgbClr val="F04E58"/>
                </a:solidFill>
                <a:highlight>
                  <a:srgbClr val="FFFF00"/>
                </a:highlight>
                <a:latin typeface="Courier New"/>
                <a:cs typeface="Courier New"/>
              </a:rPr>
              <a:t>img</a:t>
            </a:r>
            <a:r>
              <a:rPr sz="1700" b="1" spc="-15" dirty="0">
                <a:solidFill>
                  <a:srgbClr val="F04E58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F59B19"/>
                </a:solidFill>
                <a:highlight>
                  <a:srgbClr val="FFFF00"/>
                </a:highlight>
                <a:latin typeface="Courier New"/>
                <a:cs typeface="Courier New"/>
              </a:rPr>
              <a:t>src</a:t>
            </a:r>
            <a:r>
              <a:rPr sz="1700" b="1" spc="-5" dirty="0">
                <a:solidFill>
                  <a:srgbClr val="23296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=</a:t>
            </a:r>
            <a:r>
              <a:rPr sz="1700" b="1" spc="-5" dirty="0">
                <a:solidFill>
                  <a:srgbClr val="40B876"/>
                </a:solidFill>
                <a:highlight>
                  <a:srgbClr val="FFFF00"/>
                </a:highlight>
                <a:latin typeface="Courier New"/>
                <a:cs typeface="Courier New"/>
              </a:rPr>
              <a:t>”img/Angular.svg”</a:t>
            </a:r>
            <a:r>
              <a:rPr sz="1700" b="1" spc="-10" dirty="0">
                <a:solidFill>
                  <a:srgbClr val="40B876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F59B19"/>
                </a:solidFill>
                <a:highlight>
                  <a:srgbClr val="FFFF00"/>
                </a:highlight>
                <a:latin typeface="Courier New"/>
                <a:cs typeface="Courier New"/>
              </a:rPr>
              <a:t>class</a:t>
            </a:r>
            <a:r>
              <a:rPr sz="1700" b="1" spc="-5" dirty="0">
                <a:solidFill>
                  <a:srgbClr val="23296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=</a:t>
            </a:r>
            <a:r>
              <a:rPr sz="1700" b="1" spc="-5" dirty="0">
                <a:solidFill>
                  <a:srgbClr val="40B876"/>
                </a:solidFill>
                <a:highlight>
                  <a:srgbClr val="FFFF00"/>
                </a:highlight>
                <a:latin typeface="Courier New"/>
                <a:cs typeface="Courier New"/>
              </a:rPr>
              <a:t>”descricao</a:t>
            </a:r>
            <a:r>
              <a:rPr sz="1700" b="1" u="heavy" spc="990" dirty="0">
                <a:solidFill>
                  <a:srgbClr val="40B876"/>
                </a:solidFill>
                <a:highlight>
                  <a:srgbClr val="FFFF00"/>
                </a:highlight>
                <a:uFill>
                  <a:solidFill>
                    <a:srgbClr val="3FB775"/>
                  </a:solidFill>
                </a:u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40B876"/>
                </a:solidFill>
                <a:highlight>
                  <a:srgbClr val="FFFF00"/>
                </a:highlight>
                <a:latin typeface="Courier New"/>
                <a:cs typeface="Courier New"/>
              </a:rPr>
              <a:t>imagem”</a:t>
            </a:r>
            <a:r>
              <a:rPr sz="1700" b="1" spc="-5" dirty="0">
                <a:solidFill>
                  <a:srgbClr val="23296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&gt;</a:t>
            </a:r>
            <a:endParaRPr sz="1700" dirty="0">
              <a:highlight>
                <a:srgbClr val="FFFF00"/>
              </a:highlight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171" y="644957"/>
            <a:ext cx="9223058" cy="977191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420"/>
              </a:spcBef>
            </a:pPr>
            <a:r>
              <a:rPr sz="3000" b="1" spc="25" dirty="0"/>
              <a:t>Agora</a:t>
            </a:r>
            <a:r>
              <a:rPr sz="3000" b="1" spc="-210" dirty="0"/>
              <a:t> </a:t>
            </a:r>
            <a:r>
              <a:rPr sz="3000" b="1" spc="30" dirty="0"/>
              <a:t>temos</a:t>
            </a:r>
            <a:r>
              <a:rPr sz="3000" b="1" spc="-204" dirty="0"/>
              <a:t> </a:t>
            </a:r>
            <a:r>
              <a:rPr sz="3000" b="1" spc="25" dirty="0"/>
              <a:t>toda</a:t>
            </a:r>
            <a:r>
              <a:rPr sz="3000" b="1" spc="-210" dirty="0"/>
              <a:t> </a:t>
            </a:r>
            <a:r>
              <a:rPr sz="3000" b="1" spc="-25" dirty="0"/>
              <a:t>a</a:t>
            </a:r>
            <a:r>
              <a:rPr sz="3000" b="1" spc="-204" dirty="0"/>
              <a:t> </a:t>
            </a:r>
            <a:r>
              <a:rPr sz="3000" b="1" dirty="0"/>
              <a:t>estrutura</a:t>
            </a:r>
            <a:r>
              <a:rPr sz="3000" b="1" spc="-210" dirty="0"/>
              <a:t> </a:t>
            </a:r>
            <a:r>
              <a:rPr sz="3000" b="1" spc="40" dirty="0"/>
              <a:t>da</a:t>
            </a:r>
            <a:r>
              <a:rPr sz="3000" b="1" spc="-210" dirty="0"/>
              <a:t> </a:t>
            </a:r>
            <a:r>
              <a:rPr sz="3000" b="1" spc="-5" dirty="0"/>
              <a:t>nossa</a:t>
            </a:r>
            <a:r>
              <a:rPr sz="3000" b="1" spc="-204" dirty="0"/>
              <a:t> </a:t>
            </a:r>
            <a:r>
              <a:rPr sz="3000" b="1" spc="10" dirty="0"/>
              <a:t>primeira</a:t>
            </a:r>
            <a:r>
              <a:rPr sz="3000" b="1" spc="-210" dirty="0"/>
              <a:t> </a:t>
            </a:r>
            <a:r>
              <a:rPr sz="3000" b="1" spc="-30" dirty="0"/>
              <a:t>linha,</a:t>
            </a:r>
            <a:r>
              <a:rPr sz="3000" b="1" spc="-204" dirty="0"/>
              <a:t> </a:t>
            </a:r>
            <a:r>
              <a:rPr sz="3000" b="1" spc="20" dirty="0"/>
              <a:t>dividida</a:t>
            </a:r>
            <a:r>
              <a:rPr sz="3000" b="1" spc="-210" dirty="0"/>
              <a:t> </a:t>
            </a:r>
            <a:r>
              <a:rPr sz="3000" b="1" spc="95" dirty="0"/>
              <a:t>em</a:t>
            </a:r>
            <a:r>
              <a:rPr sz="3000" b="1" spc="-204" dirty="0"/>
              <a:t> </a:t>
            </a:r>
            <a:r>
              <a:rPr sz="3000" b="1" spc="25" dirty="0"/>
              <a:t>duas </a:t>
            </a:r>
            <a:r>
              <a:rPr sz="3000" b="1" spc="-690" dirty="0"/>
              <a:t> </a:t>
            </a:r>
            <a:r>
              <a:rPr sz="3000" b="1" spc="60" dirty="0"/>
              <a:t>c</a:t>
            </a:r>
            <a:r>
              <a:rPr sz="3000" b="1" spc="-30" dirty="0"/>
              <a:t>olunas,</a:t>
            </a:r>
            <a:r>
              <a:rPr sz="3000" b="1" spc="-180" dirty="0"/>
              <a:t> </a:t>
            </a:r>
            <a:r>
              <a:rPr sz="3000" b="1" spc="60" dirty="0"/>
              <a:t>c</a:t>
            </a:r>
            <a:r>
              <a:rPr sz="3000" b="1" spc="40" dirty="0"/>
              <a:t>on</a:t>
            </a:r>
            <a:r>
              <a:rPr sz="3000" b="1" dirty="0"/>
              <a:t>f</a:t>
            </a:r>
            <a:r>
              <a:rPr sz="3000" b="1" spc="-10" dirty="0"/>
              <a:t>o</a:t>
            </a:r>
            <a:r>
              <a:rPr sz="3000" b="1" spc="-25" dirty="0"/>
              <a:t>r</a:t>
            </a:r>
            <a:r>
              <a:rPr sz="3000" b="1" spc="175" dirty="0"/>
              <a:t>m</a:t>
            </a:r>
            <a:r>
              <a:rPr sz="3000" b="1" spc="15" dirty="0"/>
              <a:t>e</a:t>
            </a:r>
            <a:r>
              <a:rPr sz="3000" b="1" spc="-180" dirty="0"/>
              <a:t> </a:t>
            </a:r>
            <a:r>
              <a:rPr sz="3000" b="1" spc="-15" dirty="0"/>
              <a:t>os</a:t>
            </a:r>
            <a:r>
              <a:rPr sz="3000" b="1" spc="-180" dirty="0"/>
              <a:t> </a:t>
            </a:r>
            <a:r>
              <a:rPr sz="3000" b="1" spc="60" dirty="0"/>
              <a:t>c</a:t>
            </a:r>
            <a:r>
              <a:rPr sz="3000" b="1" spc="105" dirty="0"/>
              <a:t>om</a:t>
            </a:r>
            <a:r>
              <a:rPr sz="3000" b="1" spc="10" dirty="0"/>
              <a:t>entá</a:t>
            </a:r>
            <a:r>
              <a:rPr sz="3000" b="1" spc="-15" dirty="0"/>
              <a:t>rios</a:t>
            </a:r>
            <a:r>
              <a:rPr sz="3000" b="1" spc="-180" dirty="0"/>
              <a:t> </a:t>
            </a:r>
            <a:r>
              <a:rPr sz="3000" b="1" spc="85" dirty="0"/>
              <a:t>n</a:t>
            </a:r>
            <a:r>
              <a:rPr sz="3000" b="1" spc="40" dirty="0"/>
              <a:t>o</a:t>
            </a:r>
            <a:r>
              <a:rPr sz="3000" b="1" spc="-180" dirty="0"/>
              <a:t> </a:t>
            </a:r>
            <a:r>
              <a:rPr sz="3000" b="1" spc="60" dirty="0"/>
              <a:t>c</a:t>
            </a:r>
            <a:r>
              <a:rPr sz="3000" b="1" spc="55" dirty="0"/>
              <a:t>ódig</a:t>
            </a:r>
            <a:r>
              <a:rPr sz="3000" b="1" spc="35" dirty="0"/>
              <a:t>o</a:t>
            </a:r>
            <a:r>
              <a:rPr sz="3000" b="1" spc="-305" dirty="0"/>
              <a:t>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6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887300" y="1758955"/>
            <a:ext cx="9569888" cy="4965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650" b="1" spc="-5" dirty="0">
                <a:solidFill>
                  <a:srgbClr val="F04E58"/>
                </a:solidFill>
                <a:latin typeface="Courier New"/>
                <a:cs typeface="Courier New"/>
              </a:rPr>
              <a:t>div</a:t>
            </a:r>
            <a:r>
              <a:rPr sz="1650" b="1" spc="-45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1650" b="1" spc="-5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650" b="1" spc="-5" dirty="0">
                <a:solidFill>
                  <a:srgbClr val="40B876"/>
                </a:solidFill>
                <a:latin typeface="Courier New"/>
                <a:cs typeface="Courier New"/>
              </a:rPr>
              <a:t>”card”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650" dirty="0">
              <a:latin typeface="Courier New"/>
              <a:cs typeface="Courier New"/>
            </a:endParaRPr>
          </a:p>
          <a:p>
            <a:pPr marL="515620"/>
            <a:r>
              <a:rPr sz="1650" i="1" spc="-5" dirty="0">
                <a:solidFill>
                  <a:srgbClr val="7E848E"/>
                </a:solidFill>
                <a:latin typeface="Courier New"/>
                <a:cs typeface="Courier New"/>
              </a:rPr>
              <a:t>&lt;!--</a:t>
            </a:r>
            <a:r>
              <a:rPr sz="1650" i="1" spc="-30" dirty="0">
                <a:solidFill>
                  <a:srgbClr val="7E848E"/>
                </a:solidFill>
                <a:latin typeface="Courier New"/>
                <a:cs typeface="Courier New"/>
              </a:rPr>
              <a:t> </a:t>
            </a:r>
            <a:r>
              <a:rPr sz="1650" i="1" spc="-5" dirty="0">
                <a:solidFill>
                  <a:srgbClr val="7E848E"/>
                </a:solidFill>
                <a:latin typeface="Courier New"/>
                <a:cs typeface="Courier New"/>
              </a:rPr>
              <a:t>Primeira</a:t>
            </a:r>
            <a:r>
              <a:rPr sz="1650" i="1" spc="-30" dirty="0">
                <a:solidFill>
                  <a:srgbClr val="7E848E"/>
                </a:solidFill>
                <a:latin typeface="Courier New"/>
                <a:cs typeface="Courier New"/>
              </a:rPr>
              <a:t> </a:t>
            </a:r>
            <a:r>
              <a:rPr sz="1650" i="1" spc="-5" dirty="0">
                <a:solidFill>
                  <a:srgbClr val="7E848E"/>
                </a:solidFill>
                <a:latin typeface="Courier New"/>
                <a:cs typeface="Courier New"/>
              </a:rPr>
              <a:t>linha</a:t>
            </a:r>
            <a:r>
              <a:rPr sz="1650" i="1" spc="-30" dirty="0">
                <a:solidFill>
                  <a:srgbClr val="7E848E"/>
                </a:solidFill>
                <a:latin typeface="Courier New"/>
                <a:cs typeface="Courier New"/>
              </a:rPr>
              <a:t> </a:t>
            </a:r>
            <a:r>
              <a:rPr sz="1650" i="1" spc="-5" dirty="0">
                <a:solidFill>
                  <a:srgbClr val="7E848E"/>
                </a:solidFill>
                <a:latin typeface="Courier New"/>
                <a:cs typeface="Courier New"/>
              </a:rPr>
              <a:t>--&gt;</a:t>
            </a:r>
            <a:endParaRPr sz="1650" dirty="0">
              <a:latin typeface="Courier New"/>
              <a:cs typeface="Courier New"/>
            </a:endParaRPr>
          </a:p>
          <a:p>
            <a:pPr marL="514984"/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650" b="1" spc="-5" dirty="0">
                <a:solidFill>
                  <a:srgbClr val="F04E58"/>
                </a:solidFill>
                <a:latin typeface="Courier New"/>
                <a:cs typeface="Courier New"/>
              </a:rPr>
              <a:t>div</a:t>
            </a:r>
            <a:r>
              <a:rPr sz="1650" b="1" spc="-20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1650" b="1" spc="-5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650" b="1" spc="-5" dirty="0">
                <a:solidFill>
                  <a:srgbClr val="40B876"/>
                </a:solidFill>
                <a:latin typeface="Courier New"/>
                <a:cs typeface="Courier New"/>
              </a:rPr>
              <a:t>”card</a:t>
            </a:r>
            <a:r>
              <a:rPr sz="1650" b="1" u="heavy" spc="944" dirty="0">
                <a:solidFill>
                  <a:srgbClr val="40B876"/>
                </a:solidFill>
                <a:uFill>
                  <a:solidFill>
                    <a:srgbClr val="3FB775"/>
                  </a:solidFill>
                </a:uFill>
                <a:latin typeface="Courier New"/>
                <a:cs typeface="Courier New"/>
              </a:rPr>
              <a:t> </a:t>
            </a:r>
            <a:r>
              <a:rPr sz="1650" b="1" spc="-5" dirty="0">
                <a:solidFill>
                  <a:srgbClr val="40B876"/>
                </a:solidFill>
                <a:latin typeface="Courier New"/>
                <a:cs typeface="Courier New"/>
              </a:rPr>
              <a:t>descricao”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650" dirty="0">
              <a:latin typeface="Courier New"/>
              <a:cs typeface="Courier New"/>
            </a:endParaRPr>
          </a:p>
          <a:p>
            <a:pPr marL="1018540"/>
            <a:r>
              <a:rPr sz="1650" i="1" spc="-5" dirty="0">
                <a:solidFill>
                  <a:srgbClr val="7E848E"/>
                </a:solidFill>
                <a:latin typeface="Courier New"/>
                <a:cs typeface="Courier New"/>
              </a:rPr>
              <a:t>&lt;!--</a:t>
            </a:r>
            <a:r>
              <a:rPr sz="1650" i="1" spc="-30" dirty="0">
                <a:solidFill>
                  <a:srgbClr val="7E848E"/>
                </a:solidFill>
                <a:latin typeface="Courier New"/>
                <a:cs typeface="Courier New"/>
              </a:rPr>
              <a:t> </a:t>
            </a:r>
            <a:r>
              <a:rPr sz="1650" i="1" spc="-5" dirty="0">
                <a:solidFill>
                  <a:srgbClr val="7E848E"/>
                </a:solidFill>
                <a:latin typeface="Courier New"/>
                <a:cs typeface="Courier New"/>
              </a:rPr>
              <a:t>Primeira</a:t>
            </a:r>
            <a:r>
              <a:rPr sz="1650" i="1" spc="-30" dirty="0">
                <a:solidFill>
                  <a:srgbClr val="7E848E"/>
                </a:solidFill>
                <a:latin typeface="Courier New"/>
                <a:cs typeface="Courier New"/>
              </a:rPr>
              <a:t> </a:t>
            </a:r>
            <a:r>
              <a:rPr sz="1650" i="1" spc="-5" dirty="0">
                <a:solidFill>
                  <a:srgbClr val="7E848E"/>
                </a:solidFill>
                <a:latin typeface="Courier New"/>
                <a:cs typeface="Courier New"/>
              </a:rPr>
              <a:t>coluna</a:t>
            </a:r>
            <a:r>
              <a:rPr sz="1650" i="1" spc="-30" dirty="0">
                <a:solidFill>
                  <a:srgbClr val="7E848E"/>
                </a:solidFill>
                <a:latin typeface="Courier New"/>
                <a:cs typeface="Courier New"/>
              </a:rPr>
              <a:t> </a:t>
            </a:r>
            <a:r>
              <a:rPr sz="1650" i="1" spc="-5" dirty="0">
                <a:solidFill>
                  <a:srgbClr val="7E848E"/>
                </a:solidFill>
                <a:latin typeface="Courier New"/>
                <a:cs typeface="Courier New"/>
              </a:rPr>
              <a:t>--&gt;</a:t>
            </a:r>
            <a:endParaRPr sz="1650" dirty="0">
              <a:latin typeface="Courier New"/>
              <a:cs typeface="Courier New"/>
            </a:endParaRPr>
          </a:p>
          <a:p>
            <a:pPr marL="1012190"/>
            <a:r>
              <a:rPr sz="1650" b="1" spc="-40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650" b="1" spc="-40" dirty="0">
                <a:solidFill>
                  <a:srgbClr val="F04E58"/>
                </a:solidFill>
                <a:latin typeface="Courier New"/>
                <a:cs typeface="Courier New"/>
              </a:rPr>
              <a:t>div</a:t>
            </a:r>
            <a:r>
              <a:rPr sz="1650" b="1" spc="-125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1650" b="1" spc="-50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1650" b="1" spc="-50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650" b="1" spc="-50" dirty="0">
                <a:solidFill>
                  <a:srgbClr val="40B876"/>
                </a:solidFill>
                <a:latin typeface="Courier New"/>
                <a:cs typeface="Courier New"/>
              </a:rPr>
              <a:t>”descricao”</a:t>
            </a:r>
            <a:r>
              <a:rPr sz="1650" b="1" spc="-50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650" dirty="0">
              <a:latin typeface="Courier New"/>
              <a:cs typeface="Courier New"/>
            </a:endParaRPr>
          </a:p>
          <a:p>
            <a:pPr marL="12700" marR="243204" indent="1313815">
              <a:spcBef>
                <a:spcPts val="150"/>
              </a:spcBef>
            </a:pPr>
            <a:r>
              <a:rPr sz="1650" b="1" spc="-3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650" b="1" spc="-35" dirty="0">
                <a:solidFill>
                  <a:srgbClr val="F04E58"/>
                </a:solidFill>
                <a:latin typeface="Courier New"/>
                <a:cs typeface="Courier New"/>
              </a:rPr>
              <a:t>h3</a:t>
            </a:r>
            <a:r>
              <a:rPr sz="1650" b="1" spc="-105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1650" b="1" spc="-50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1650" b="1" spc="-50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650" b="1" spc="-50" dirty="0">
                <a:solidFill>
                  <a:srgbClr val="40B876"/>
                </a:solidFill>
                <a:latin typeface="Courier New"/>
                <a:cs typeface="Courier New"/>
              </a:rPr>
              <a:t>”descricao</a:t>
            </a:r>
            <a:r>
              <a:rPr sz="1650" b="1" u="heavy" spc="885" dirty="0">
                <a:solidFill>
                  <a:srgbClr val="40B876"/>
                </a:solidFill>
                <a:uFill>
                  <a:solidFill>
                    <a:srgbClr val="3FB775"/>
                  </a:solidFill>
                </a:uFill>
                <a:latin typeface="Courier New"/>
                <a:cs typeface="Courier New"/>
              </a:rPr>
              <a:t> </a:t>
            </a:r>
            <a:r>
              <a:rPr sz="1650" b="1" spc="-50" dirty="0" err="1">
                <a:solidFill>
                  <a:srgbClr val="40B876"/>
                </a:solidFill>
                <a:latin typeface="Courier New"/>
                <a:cs typeface="Courier New"/>
              </a:rPr>
              <a:t>titulo</a:t>
            </a:r>
            <a:r>
              <a:rPr sz="1650" b="1" spc="-50" dirty="0">
                <a:solidFill>
                  <a:srgbClr val="40B876"/>
                </a:solidFill>
                <a:latin typeface="Courier New"/>
                <a:cs typeface="Courier New"/>
              </a:rPr>
              <a:t>”</a:t>
            </a:r>
            <a:r>
              <a:rPr sz="1650" b="1" spc="-50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lang="pt-BR" sz="1650" b="1" spc="-50" dirty="0">
              <a:solidFill>
                <a:srgbClr val="232960"/>
              </a:solidFill>
              <a:latin typeface="Courier New"/>
              <a:cs typeface="Courier New"/>
            </a:endParaRPr>
          </a:p>
          <a:p>
            <a:pPr marL="12700" marR="243204" indent="1313815">
              <a:spcBef>
                <a:spcPts val="150"/>
              </a:spcBef>
            </a:pPr>
            <a:r>
              <a:rPr lang="pt-BR" sz="1650" b="1" spc="-50" dirty="0">
                <a:solidFill>
                  <a:srgbClr val="232960"/>
                </a:solidFill>
                <a:latin typeface="Courier New"/>
                <a:cs typeface="Courier New"/>
              </a:rPr>
              <a:t>       </a:t>
            </a:r>
            <a:r>
              <a:rPr sz="1650" b="1" spc="-50" dirty="0" err="1">
                <a:solidFill>
                  <a:srgbClr val="232960"/>
                </a:solidFill>
                <a:latin typeface="Courier New"/>
                <a:cs typeface="Courier New"/>
              </a:rPr>
              <a:t>Talvez</a:t>
            </a:r>
            <a:r>
              <a:rPr sz="1650" b="1" spc="-10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spc="-40" dirty="0">
                <a:solidFill>
                  <a:srgbClr val="232960"/>
                </a:solidFill>
                <a:latin typeface="Courier New"/>
                <a:cs typeface="Courier New"/>
              </a:rPr>
              <a:t>você</a:t>
            </a:r>
            <a:r>
              <a:rPr sz="1650" b="1" spc="-10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spc="-45" dirty="0">
                <a:solidFill>
                  <a:srgbClr val="232960"/>
                </a:solidFill>
                <a:latin typeface="Courier New"/>
                <a:cs typeface="Courier New"/>
              </a:rPr>
              <a:t>também</a:t>
            </a:r>
            <a:r>
              <a:rPr sz="1650" b="1" spc="-10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spc="-25" dirty="0">
                <a:solidFill>
                  <a:srgbClr val="232960"/>
                </a:solidFill>
                <a:latin typeface="Courier New"/>
                <a:cs typeface="Courier New"/>
              </a:rPr>
              <a:t>se</a:t>
            </a:r>
            <a:r>
              <a:rPr sz="1650" b="1" spc="-10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spc="-50" dirty="0">
                <a:solidFill>
                  <a:srgbClr val="232960"/>
                </a:solidFill>
                <a:latin typeface="Courier New"/>
                <a:cs typeface="Courier New"/>
              </a:rPr>
              <a:t>interesse </a:t>
            </a:r>
            <a:r>
              <a:rPr sz="1650" b="1" spc="-97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spc="-50" dirty="0">
                <a:solidFill>
                  <a:srgbClr val="232960"/>
                </a:solidFill>
                <a:latin typeface="Courier New"/>
                <a:cs typeface="Courier New"/>
              </a:rPr>
              <a:t>por...</a:t>
            </a:r>
            <a:endParaRPr lang="pt-BR" sz="1650" b="1" spc="-50" dirty="0">
              <a:solidFill>
                <a:srgbClr val="232960"/>
              </a:solidFill>
              <a:latin typeface="Courier New"/>
              <a:cs typeface="Courier New"/>
            </a:endParaRPr>
          </a:p>
          <a:p>
            <a:pPr marL="12700" marR="243204" indent="1313815">
              <a:spcBef>
                <a:spcPts val="150"/>
              </a:spcBef>
            </a:pPr>
            <a:r>
              <a:rPr sz="1650" b="1" spc="-50" dirty="0">
                <a:solidFill>
                  <a:srgbClr val="232960"/>
                </a:solidFill>
                <a:latin typeface="Courier New"/>
                <a:cs typeface="Courier New"/>
              </a:rPr>
              <a:t>&lt;/</a:t>
            </a:r>
            <a:r>
              <a:rPr sz="1650" b="1" spc="-50" dirty="0">
                <a:solidFill>
                  <a:srgbClr val="F04E58"/>
                </a:solidFill>
                <a:latin typeface="Courier New"/>
                <a:cs typeface="Courier New"/>
              </a:rPr>
              <a:t>h3</a:t>
            </a:r>
            <a:r>
              <a:rPr sz="1650" b="1" spc="-50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650" dirty="0">
              <a:latin typeface="Courier New"/>
              <a:cs typeface="Courier New"/>
            </a:endParaRPr>
          </a:p>
          <a:p>
            <a:pPr marL="1326515"/>
            <a:r>
              <a:rPr sz="1650" b="1" spc="-3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650" b="1" spc="-35" dirty="0">
                <a:solidFill>
                  <a:srgbClr val="F04E58"/>
                </a:solidFill>
                <a:latin typeface="Courier New"/>
                <a:cs typeface="Courier New"/>
              </a:rPr>
              <a:t>h2</a:t>
            </a:r>
            <a:r>
              <a:rPr sz="1650" b="1" spc="-100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1650" b="1" spc="-50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1650" b="1" spc="-50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650" b="1" spc="-50" dirty="0">
                <a:solidFill>
                  <a:srgbClr val="40B876"/>
                </a:solidFill>
                <a:latin typeface="Courier New"/>
                <a:cs typeface="Courier New"/>
              </a:rPr>
              <a:t>”descricao</a:t>
            </a:r>
            <a:r>
              <a:rPr sz="1650" b="1" u="heavy" spc="890" dirty="0">
                <a:solidFill>
                  <a:srgbClr val="40B876"/>
                </a:solidFill>
                <a:uFill>
                  <a:solidFill>
                    <a:srgbClr val="3FB775"/>
                  </a:solidFill>
                </a:uFill>
                <a:latin typeface="Courier New"/>
                <a:cs typeface="Courier New"/>
              </a:rPr>
              <a:t> </a:t>
            </a:r>
            <a:r>
              <a:rPr sz="1650" b="1" spc="-50" dirty="0" err="1">
                <a:solidFill>
                  <a:srgbClr val="40B876"/>
                </a:solidFill>
                <a:latin typeface="Courier New"/>
                <a:cs typeface="Courier New"/>
              </a:rPr>
              <a:t>titulo-livro</a:t>
            </a:r>
            <a:r>
              <a:rPr sz="1650" b="1" spc="-50" dirty="0">
                <a:solidFill>
                  <a:srgbClr val="40B876"/>
                </a:solidFill>
                <a:latin typeface="Courier New"/>
                <a:cs typeface="Courier New"/>
              </a:rPr>
              <a:t>”</a:t>
            </a:r>
            <a:r>
              <a:rPr sz="1650" b="1" spc="-50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lang="pt-BR" sz="1650" b="1" spc="-50" dirty="0">
              <a:solidFill>
                <a:srgbClr val="232960"/>
              </a:solidFill>
              <a:latin typeface="Courier New"/>
              <a:cs typeface="Courier New"/>
            </a:endParaRPr>
          </a:p>
          <a:p>
            <a:pPr marL="1326515"/>
            <a:r>
              <a:rPr lang="pt-BR" sz="1650" b="1" spc="-50" dirty="0">
                <a:solidFill>
                  <a:srgbClr val="232960"/>
                </a:solidFill>
                <a:latin typeface="Courier New"/>
                <a:cs typeface="Courier New"/>
              </a:rPr>
              <a:t>      </a:t>
            </a:r>
            <a:r>
              <a:rPr sz="1650" b="1" spc="-50" dirty="0">
                <a:solidFill>
                  <a:srgbClr val="232960"/>
                </a:solidFill>
                <a:latin typeface="Courier New"/>
                <a:cs typeface="Courier New"/>
              </a:rPr>
              <a:t>Angular</a:t>
            </a:r>
            <a:r>
              <a:rPr sz="1650" b="1" spc="-9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spc="-25" dirty="0">
                <a:solidFill>
                  <a:srgbClr val="232960"/>
                </a:solidFill>
                <a:latin typeface="Courier New"/>
                <a:cs typeface="Courier New"/>
              </a:rPr>
              <a:t>11</a:t>
            </a:r>
            <a:r>
              <a:rPr sz="1650" b="1" spc="-10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dirty="0">
                <a:solidFill>
                  <a:srgbClr val="232960"/>
                </a:solidFill>
                <a:latin typeface="Courier New"/>
                <a:cs typeface="Courier New"/>
              </a:rPr>
              <a:t>e</a:t>
            </a:r>
            <a:r>
              <a:rPr sz="1650" b="1" spc="-10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spc="-50" dirty="0">
                <a:solidFill>
                  <a:srgbClr val="232960"/>
                </a:solidFill>
                <a:latin typeface="Courier New"/>
                <a:cs typeface="Courier New"/>
              </a:rPr>
              <a:t>Firebase</a:t>
            </a:r>
            <a:endParaRPr lang="pt-BR" sz="1650" b="1" spc="-50" dirty="0">
              <a:solidFill>
                <a:srgbClr val="232960"/>
              </a:solidFill>
              <a:latin typeface="Courier New"/>
              <a:cs typeface="Courier New"/>
            </a:endParaRPr>
          </a:p>
          <a:p>
            <a:pPr marL="1326515"/>
            <a:r>
              <a:rPr sz="1650" b="1" spc="-50" dirty="0">
                <a:solidFill>
                  <a:srgbClr val="232960"/>
                </a:solidFill>
                <a:latin typeface="Courier New"/>
                <a:cs typeface="Courier New"/>
              </a:rPr>
              <a:t>&lt;/</a:t>
            </a:r>
            <a:r>
              <a:rPr sz="1650" b="1" spc="-50" dirty="0">
                <a:solidFill>
                  <a:srgbClr val="F04E58"/>
                </a:solidFill>
                <a:latin typeface="Courier New"/>
                <a:cs typeface="Courier New"/>
              </a:rPr>
              <a:t>h2</a:t>
            </a:r>
            <a:r>
              <a:rPr sz="1650" b="1" spc="-50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650" dirty="0">
              <a:latin typeface="Courier New"/>
              <a:cs typeface="Courier New"/>
            </a:endParaRPr>
          </a:p>
          <a:p>
            <a:pPr marL="12700" marR="5080" indent="1313815">
              <a:spcBef>
                <a:spcPts val="150"/>
              </a:spcBef>
            </a:pPr>
            <a:r>
              <a:rPr sz="1650" b="1" spc="-2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650" b="1" spc="-25" dirty="0">
                <a:solidFill>
                  <a:srgbClr val="F04E58"/>
                </a:solidFill>
                <a:latin typeface="Courier New"/>
                <a:cs typeface="Courier New"/>
              </a:rPr>
              <a:t>p</a:t>
            </a:r>
            <a:r>
              <a:rPr sz="1650" b="1" spc="-110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1650" b="1" spc="-50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1650" b="1" spc="-50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650" b="1" spc="-50" dirty="0">
                <a:solidFill>
                  <a:srgbClr val="40B876"/>
                </a:solidFill>
                <a:latin typeface="Courier New"/>
                <a:cs typeface="Courier New"/>
              </a:rPr>
              <a:t>”descricao</a:t>
            </a:r>
            <a:r>
              <a:rPr sz="1650" b="1" u="heavy" spc="875" dirty="0">
                <a:solidFill>
                  <a:srgbClr val="40B876"/>
                </a:solidFill>
                <a:uFill>
                  <a:solidFill>
                    <a:srgbClr val="3FB775"/>
                  </a:solidFill>
                </a:uFill>
                <a:latin typeface="Courier New"/>
                <a:cs typeface="Courier New"/>
              </a:rPr>
              <a:t> </a:t>
            </a:r>
            <a:r>
              <a:rPr sz="1650" b="1" spc="-50" dirty="0" err="1">
                <a:solidFill>
                  <a:srgbClr val="40B876"/>
                </a:solidFill>
                <a:latin typeface="Courier New"/>
                <a:cs typeface="Courier New"/>
              </a:rPr>
              <a:t>texto</a:t>
            </a:r>
            <a:r>
              <a:rPr sz="1650" b="1" spc="-50" dirty="0">
                <a:solidFill>
                  <a:srgbClr val="40B876"/>
                </a:solidFill>
                <a:latin typeface="Courier New"/>
                <a:cs typeface="Courier New"/>
              </a:rPr>
              <a:t>”</a:t>
            </a:r>
            <a:r>
              <a:rPr sz="1650" b="1" spc="-50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lang="pt-BR" sz="1650" b="1" spc="-50" dirty="0">
              <a:solidFill>
                <a:srgbClr val="232960"/>
              </a:solidFill>
              <a:latin typeface="Courier New"/>
              <a:cs typeface="Courier New"/>
            </a:endParaRPr>
          </a:p>
          <a:p>
            <a:pPr marL="12700" marR="5080" indent="1313815">
              <a:spcBef>
                <a:spcPts val="150"/>
              </a:spcBef>
            </a:pPr>
            <a:r>
              <a:rPr lang="pt-BR" sz="1650" b="1" spc="-50" dirty="0">
                <a:solidFill>
                  <a:srgbClr val="232960"/>
                </a:solidFill>
                <a:latin typeface="Courier New"/>
                <a:cs typeface="Courier New"/>
              </a:rPr>
              <a:t>    </a:t>
            </a:r>
            <a:r>
              <a:rPr sz="1650" b="1" spc="-50" dirty="0" err="1">
                <a:solidFill>
                  <a:srgbClr val="232960"/>
                </a:solidFill>
                <a:latin typeface="Courier New"/>
                <a:cs typeface="Courier New"/>
              </a:rPr>
              <a:t>Construindo</a:t>
            </a:r>
            <a:r>
              <a:rPr sz="1650" b="1" spc="-10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spc="-35" dirty="0">
                <a:solidFill>
                  <a:srgbClr val="232960"/>
                </a:solidFill>
                <a:latin typeface="Courier New"/>
                <a:cs typeface="Courier New"/>
              </a:rPr>
              <a:t>uma</a:t>
            </a:r>
            <a:r>
              <a:rPr sz="1650" b="1" spc="-10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spc="-45" dirty="0">
                <a:solidFill>
                  <a:srgbClr val="232960"/>
                </a:solidFill>
                <a:latin typeface="Courier New"/>
                <a:cs typeface="Courier New"/>
              </a:rPr>
              <a:t>aplicação</a:t>
            </a:r>
            <a:r>
              <a:rPr sz="1650" b="1" spc="-10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spc="-50" dirty="0">
                <a:solidFill>
                  <a:srgbClr val="232960"/>
                </a:solidFill>
                <a:latin typeface="Courier New"/>
                <a:cs typeface="Courier New"/>
              </a:rPr>
              <a:t>integrada </a:t>
            </a:r>
            <a:r>
              <a:rPr sz="1650" b="1" spc="-97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spc="-35" dirty="0">
                <a:solidFill>
                  <a:srgbClr val="232960"/>
                </a:solidFill>
                <a:latin typeface="Courier New"/>
                <a:cs typeface="Courier New"/>
              </a:rPr>
              <a:t>com</a:t>
            </a:r>
            <a:r>
              <a:rPr sz="1650" b="1" spc="-10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dirty="0">
                <a:solidFill>
                  <a:srgbClr val="232960"/>
                </a:solidFill>
                <a:latin typeface="Courier New"/>
                <a:cs typeface="Courier New"/>
              </a:rPr>
              <a:t>a</a:t>
            </a:r>
            <a:r>
              <a:rPr sz="1650" b="1" spc="-10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spc="-45" dirty="0">
                <a:solidFill>
                  <a:srgbClr val="232960"/>
                </a:solidFill>
                <a:latin typeface="Courier New"/>
                <a:cs typeface="Courier New"/>
              </a:rPr>
              <a:t>plataforma</a:t>
            </a:r>
            <a:r>
              <a:rPr sz="1650" b="1" spc="-10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spc="-25" dirty="0">
                <a:solidFill>
                  <a:srgbClr val="232960"/>
                </a:solidFill>
                <a:latin typeface="Courier New"/>
                <a:cs typeface="Courier New"/>
              </a:rPr>
              <a:t>do</a:t>
            </a:r>
            <a:r>
              <a:rPr sz="1650" b="1" spc="-10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1650" b="1" spc="-45" dirty="0">
                <a:solidFill>
                  <a:srgbClr val="232960"/>
                </a:solidFill>
                <a:latin typeface="Courier New"/>
                <a:cs typeface="Courier New"/>
              </a:rPr>
              <a:t>Google.</a:t>
            </a:r>
            <a:endParaRPr lang="pt-BR" sz="1650" b="1" spc="-45" dirty="0">
              <a:solidFill>
                <a:srgbClr val="232960"/>
              </a:solidFill>
              <a:latin typeface="Courier New"/>
              <a:cs typeface="Courier New"/>
            </a:endParaRPr>
          </a:p>
          <a:p>
            <a:pPr marL="12700" marR="5080" indent="1313815">
              <a:spcBef>
                <a:spcPts val="150"/>
              </a:spcBef>
            </a:pPr>
            <a:r>
              <a:rPr sz="1650" b="1" spc="-45" dirty="0">
                <a:solidFill>
                  <a:srgbClr val="232960"/>
                </a:solidFill>
                <a:latin typeface="Courier New"/>
                <a:cs typeface="Courier New"/>
              </a:rPr>
              <a:t>&lt;/</a:t>
            </a:r>
            <a:r>
              <a:rPr sz="1650" b="1" spc="-45" dirty="0">
                <a:solidFill>
                  <a:srgbClr val="F04E58"/>
                </a:solidFill>
                <a:latin typeface="Courier New"/>
                <a:cs typeface="Courier New"/>
              </a:rPr>
              <a:t>p</a:t>
            </a:r>
            <a:r>
              <a:rPr sz="1650" b="1" spc="-4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650" dirty="0">
              <a:latin typeface="Courier New"/>
              <a:cs typeface="Courier New"/>
            </a:endParaRPr>
          </a:p>
          <a:p>
            <a:pPr marL="1144270"/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&lt;/</a:t>
            </a:r>
            <a:r>
              <a:rPr sz="1650" b="1" spc="-5" dirty="0">
                <a:solidFill>
                  <a:srgbClr val="F04E58"/>
                </a:solidFill>
                <a:latin typeface="Courier New"/>
                <a:cs typeface="Courier New"/>
              </a:rPr>
              <a:t>div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650" dirty="0">
              <a:latin typeface="Courier New"/>
              <a:cs typeface="Courier New"/>
            </a:endParaRPr>
          </a:p>
          <a:p>
            <a:pPr marL="1144270"/>
            <a:r>
              <a:rPr sz="1650" i="1" spc="-5" dirty="0">
                <a:solidFill>
                  <a:srgbClr val="7E848E"/>
                </a:solidFill>
                <a:latin typeface="Courier New"/>
                <a:cs typeface="Courier New"/>
              </a:rPr>
              <a:t>&lt;!--</a:t>
            </a:r>
            <a:r>
              <a:rPr sz="1650" i="1" spc="-30" dirty="0">
                <a:solidFill>
                  <a:srgbClr val="7E848E"/>
                </a:solidFill>
                <a:latin typeface="Courier New"/>
                <a:cs typeface="Courier New"/>
              </a:rPr>
              <a:t> </a:t>
            </a:r>
            <a:r>
              <a:rPr sz="1650" i="1" spc="-5" dirty="0">
                <a:solidFill>
                  <a:srgbClr val="7E848E"/>
                </a:solidFill>
                <a:latin typeface="Courier New"/>
                <a:cs typeface="Courier New"/>
              </a:rPr>
              <a:t>Segunda</a:t>
            </a:r>
            <a:r>
              <a:rPr sz="1650" i="1" spc="-30" dirty="0">
                <a:solidFill>
                  <a:srgbClr val="7E848E"/>
                </a:solidFill>
                <a:latin typeface="Courier New"/>
                <a:cs typeface="Courier New"/>
              </a:rPr>
              <a:t> </a:t>
            </a:r>
            <a:r>
              <a:rPr sz="1650" i="1" spc="-5" dirty="0">
                <a:solidFill>
                  <a:srgbClr val="7E848E"/>
                </a:solidFill>
                <a:latin typeface="Courier New"/>
                <a:cs typeface="Courier New"/>
              </a:rPr>
              <a:t>coluna</a:t>
            </a:r>
            <a:r>
              <a:rPr sz="1650" i="1" spc="-30" dirty="0">
                <a:solidFill>
                  <a:srgbClr val="7E848E"/>
                </a:solidFill>
                <a:latin typeface="Courier New"/>
                <a:cs typeface="Courier New"/>
              </a:rPr>
              <a:t> </a:t>
            </a:r>
            <a:r>
              <a:rPr sz="1650" i="1" spc="-5" dirty="0">
                <a:solidFill>
                  <a:srgbClr val="7E848E"/>
                </a:solidFill>
                <a:latin typeface="Courier New"/>
                <a:cs typeface="Courier New"/>
              </a:rPr>
              <a:t>--&gt;</a:t>
            </a:r>
            <a:endParaRPr sz="1650" dirty="0">
              <a:latin typeface="Courier New"/>
              <a:cs typeface="Courier New"/>
            </a:endParaRPr>
          </a:p>
          <a:p>
            <a:pPr marL="1143635"/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1650" b="1" spc="-5" dirty="0">
                <a:solidFill>
                  <a:srgbClr val="F04E58"/>
                </a:solidFill>
                <a:latin typeface="Courier New"/>
                <a:cs typeface="Courier New"/>
              </a:rPr>
              <a:t>img</a:t>
            </a:r>
            <a:r>
              <a:rPr sz="1650" b="1" spc="-15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1650" b="1" spc="-5" dirty="0">
                <a:solidFill>
                  <a:srgbClr val="F59B19"/>
                </a:solidFill>
                <a:latin typeface="Courier New"/>
                <a:cs typeface="Courier New"/>
              </a:rPr>
              <a:t>src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650" b="1" spc="-5" dirty="0">
                <a:solidFill>
                  <a:srgbClr val="40B876"/>
                </a:solidFill>
                <a:latin typeface="Courier New"/>
                <a:cs typeface="Courier New"/>
              </a:rPr>
              <a:t>”img/Angular.svg”</a:t>
            </a:r>
            <a:r>
              <a:rPr sz="1650" b="1" spc="-10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sz="1650" b="1" spc="-5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1650" b="1" spc="-5" dirty="0">
                <a:solidFill>
                  <a:srgbClr val="40B876"/>
                </a:solidFill>
                <a:latin typeface="Courier New"/>
                <a:cs typeface="Courier New"/>
              </a:rPr>
              <a:t>”descricao</a:t>
            </a:r>
            <a:r>
              <a:rPr sz="1650" b="1" u="heavy" spc="960" dirty="0">
                <a:solidFill>
                  <a:srgbClr val="40B876"/>
                </a:solidFill>
                <a:uFill>
                  <a:solidFill>
                    <a:srgbClr val="3FB775"/>
                  </a:solidFill>
                </a:uFill>
                <a:latin typeface="Courier New"/>
                <a:cs typeface="Courier New"/>
              </a:rPr>
              <a:t> </a:t>
            </a:r>
            <a:r>
              <a:rPr sz="1650" b="1" spc="-5" dirty="0">
                <a:solidFill>
                  <a:srgbClr val="40B876"/>
                </a:solidFill>
                <a:latin typeface="Courier New"/>
                <a:cs typeface="Courier New"/>
              </a:rPr>
              <a:t>imagem”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650" dirty="0">
              <a:latin typeface="Courier New"/>
              <a:cs typeface="Courier New"/>
            </a:endParaRPr>
          </a:p>
          <a:p>
            <a:pPr marL="641350"/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&lt;/</a:t>
            </a:r>
            <a:r>
              <a:rPr sz="1650" b="1" spc="-5" dirty="0">
                <a:solidFill>
                  <a:srgbClr val="F04E58"/>
                </a:solidFill>
                <a:latin typeface="Courier New"/>
                <a:cs typeface="Courier New"/>
              </a:rPr>
              <a:t>div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650" dirty="0">
              <a:latin typeface="Courier New"/>
              <a:cs typeface="Courier New"/>
            </a:endParaRPr>
          </a:p>
          <a:p>
            <a:pPr marL="12700"/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&lt;/</a:t>
            </a:r>
            <a:r>
              <a:rPr sz="1650" b="1" spc="-5" dirty="0">
                <a:solidFill>
                  <a:srgbClr val="F04E58"/>
                </a:solidFill>
                <a:latin typeface="Courier New"/>
                <a:cs typeface="Courier New"/>
              </a:rPr>
              <a:t>div</a:t>
            </a:r>
            <a:r>
              <a:rPr sz="165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1175" y="1765350"/>
            <a:ext cx="9626013" cy="5140275"/>
          </a:xfrm>
          <a:custGeom>
            <a:avLst/>
            <a:gdLst/>
            <a:ahLst/>
            <a:cxnLst/>
            <a:rect l="l" t="t" r="r" b="b"/>
            <a:pathLst>
              <a:path w="9029700" h="3338195">
                <a:moveTo>
                  <a:pt x="0" y="3337953"/>
                </a:moveTo>
                <a:lnTo>
                  <a:pt x="9029649" y="3337953"/>
                </a:lnTo>
                <a:lnTo>
                  <a:pt x="9029649" y="0"/>
                </a:lnTo>
                <a:lnTo>
                  <a:pt x="0" y="0"/>
                </a:lnTo>
                <a:lnTo>
                  <a:pt x="0" y="3337953"/>
                </a:lnTo>
                <a:close/>
              </a:path>
            </a:pathLst>
          </a:custGeom>
          <a:ln w="6350">
            <a:solidFill>
              <a:srgbClr val="232960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300" y="192749"/>
            <a:ext cx="9560600" cy="28238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420"/>
              </a:spcBef>
            </a:pPr>
            <a:r>
              <a:rPr sz="3000" spc="55" dirty="0">
                <a:latin typeface="+mn-lt"/>
              </a:rPr>
              <a:t>A</a:t>
            </a:r>
            <a:r>
              <a:rPr sz="3000" spc="40" dirty="0">
                <a:latin typeface="+mn-lt"/>
              </a:rPr>
              <a:t>o</a:t>
            </a:r>
            <a:r>
              <a:rPr sz="3000" spc="-260" dirty="0">
                <a:latin typeface="+mn-lt"/>
              </a:rPr>
              <a:t> </a:t>
            </a:r>
            <a:r>
              <a:rPr sz="3000" spc="-20" dirty="0">
                <a:latin typeface="+mn-lt"/>
              </a:rPr>
              <a:t>at</a:t>
            </a:r>
            <a:r>
              <a:rPr sz="3000" spc="-35" dirty="0">
                <a:latin typeface="+mn-lt"/>
              </a:rPr>
              <a:t>r</a:t>
            </a:r>
            <a:r>
              <a:rPr sz="3000" spc="20" dirty="0">
                <a:latin typeface="+mn-lt"/>
              </a:rPr>
              <a:t>ibuir</a:t>
            </a:r>
            <a:r>
              <a:rPr sz="3000" spc="-260" dirty="0">
                <a:latin typeface="+mn-lt"/>
              </a:rPr>
              <a:t> </a:t>
            </a:r>
            <a:r>
              <a:rPr sz="3000" spc="-25" dirty="0">
                <a:latin typeface="+mn-lt"/>
              </a:rPr>
              <a:t>à</a:t>
            </a:r>
            <a:r>
              <a:rPr sz="3000" spc="-260" dirty="0">
                <a:latin typeface="+mn-lt"/>
              </a:rPr>
              <a:t> </a:t>
            </a:r>
            <a:r>
              <a:rPr sz="3000" spc="60" dirty="0">
                <a:latin typeface="+mn-lt"/>
              </a:rPr>
              <a:t>c</a:t>
            </a:r>
            <a:r>
              <a:rPr sz="3000" spc="-30" dirty="0">
                <a:latin typeface="+mn-lt"/>
              </a:rPr>
              <a:t>lasse</a:t>
            </a:r>
            <a:r>
              <a:rPr sz="3000" spc="-260" dirty="0">
                <a:latin typeface="+mn-lt"/>
              </a:rPr>
              <a:t> </a:t>
            </a:r>
            <a:r>
              <a:rPr sz="3000" b="1" spc="-5" dirty="0">
                <a:latin typeface="+mn-lt"/>
                <a:cs typeface="Courier New"/>
              </a:rPr>
              <a:t>.card</a:t>
            </a:r>
            <a:r>
              <a:rPr sz="3000" b="1" u="heavy" dirty="0">
                <a:uFill>
                  <a:solidFill>
                    <a:srgbClr val="22285F"/>
                  </a:solidFill>
                </a:uFill>
                <a:latin typeface="+mn-lt"/>
                <a:cs typeface="Courier New"/>
              </a:rPr>
              <a:t>  </a:t>
            </a:r>
            <a:r>
              <a:rPr sz="3000" b="1" spc="-5" dirty="0">
                <a:latin typeface="+mn-lt"/>
                <a:cs typeface="Courier New"/>
              </a:rPr>
              <a:t>descrica</a:t>
            </a:r>
            <a:r>
              <a:rPr sz="3000" b="1" dirty="0">
                <a:latin typeface="+mn-lt"/>
                <a:cs typeface="Courier New"/>
              </a:rPr>
              <a:t>o</a:t>
            </a:r>
            <a:r>
              <a:rPr sz="3000" b="1" spc="-919" dirty="0">
                <a:latin typeface="+mn-lt"/>
                <a:cs typeface="Courier New"/>
              </a:rPr>
              <a:t> </a:t>
            </a:r>
            <a:r>
              <a:rPr sz="3000" spc="125" dirty="0">
                <a:latin typeface="+mn-lt"/>
              </a:rPr>
              <a:t>um</a:t>
            </a:r>
            <a:r>
              <a:rPr sz="3000" spc="-260" dirty="0">
                <a:latin typeface="+mn-lt"/>
              </a:rPr>
              <a:t> </a:t>
            </a:r>
            <a:r>
              <a:rPr sz="3000" b="1" spc="-5" dirty="0">
                <a:latin typeface="+mn-lt"/>
                <a:cs typeface="Courier New"/>
              </a:rPr>
              <a:t>display</a:t>
            </a:r>
            <a:r>
              <a:rPr sz="3000" b="1" dirty="0">
                <a:latin typeface="+mn-lt"/>
                <a:cs typeface="Courier New"/>
              </a:rPr>
              <a:t>:</a:t>
            </a:r>
            <a:r>
              <a:rPr sz="3000" b="1" spc="-185" dirty="0">
                <a:latin typeface="+mn-lt"/>
                <a:cs typeface="Courier New"/>
              </a:rPr>
              <a:t> </a:t>
            </a:r>
            <a:r>
              <a:rPr sz="3000" b="1" spc="-245" dirty="0">
                <a:latin typeface="+mn-lt"/>
                <a:cs typeface="Courier New"/>
              </a:rPr>
              <a:t>flex</a:t>
            </a:r>
            <a:r>
              <a:rPr sz="3000" b="1" spc="-240" dirty="0">
                <a:latin typeface="+mn-lt"/>
                <a:cs typeface="Courier New"/>
              </a:rPr>
              <a:t>;</a:t>
            </a:r>
            <a:r>
              <a:rPr sz="3000" spc="-305" dirty="0">
                <a:latin typeface="+mn-lt"/>
              </a:rPr>
              <a:t>,</a:t>
            </a:r>
            <a:r>
              <a:rPr sz="3000" spc="-260" dirty="0">
                <a:latin typeface="+mn-lt"/>
              </a:rPr>
              <a:t> </a:t>
            </a:r>
            <a:r>
              <a:rPr sz="3000" spc="-20" dirty="0">
                <a:latin typeface="+mn-lt"/>
              </a:rPr>
              <a:t>t</a:t>
            </a:r>
            <a:r>
              <a:rPr sz="3000" spc="30" dirty="0">
                <a:latin typeface="+mn-lt"/>
              </a:rPr>
              <a:t>odos</a:t>
            </a:r>
            <a:r>
              <a:rPr sz="3000" spc="-260" dirty="0">
                <a:latin typeface="+mn-lt"/>
              </a:rPr>
              <a:t> </a:t>
            </a:r>
            <a:r>
              <a:rPr sz="3000" spc="-15" dirty="0" err="1">
                <a:latin typeface="+mn-lt"/>
              </a:rPr>
              <a:t>os</a:t>
            </a:r>
            <a:r>
              <a:rPr sz="3000" spc="-260" dirty="0">
                <a:latin typeface="+mn-lt"/>
              </a:rPr>
              <a:t> </a:t>
            </a:r>
            <a:r>
              <a:rPr sz="3000" spc="5" dirty="0" err="1">
                <a:latin typeface="+mn-lt"/>
              </a:rPr>
              <a:t>el</a:t>
            </a:r>
            <a:r>
              <a:rPr sz="3000" spc="25" dirty="0" err="1">
                <a:latin typeface="+mn-lt"/>
              </a:rPr>
              <a:t>e</a:t>
            </a:r>
            <a:r>
              <a:rPr sz="3000" spc="40" dirty="0" err="1">
                <a:latin typeface="+mn-lt"/>
              </a:rPr>
              <a:t>mentos</a:t>
            </a:r>
            <a:r>
              <a:rPr sz="3000" spc="-235" dirty="0">
                <a:latin typeface="+mn-lt"/>
              </a:rPr>
              <a:t> </a:t>
            </a:r>
            <a:r>
              <a:rPr sz="3000" spc="-25" dirty="0">
                <a:latin typeface="+mn-lt"/>
              </a:rPr>
              <a:t>se</a:t>
            </a:r>
            <a:r>
              <a:rPr sz="3000" spc="-229" dirty="0">
                <a:latin typeface="+mn-lt"/>
              </a:rPr>
              <a:t> </a:t>
            </a:r>
            <a:r>
              <a:rPr sz="3000" spc="30" dirty="0">
                <a:latin typeface="+mn-lt"/>
              </a:rPr>
              <a:t>tornam</a:t>
            </a:r>
            <a:r>
              <a:rPr sz="3000" spc="-229" dirty="0">
                <a:latin typeface="+mn-lt"/>
              </a:rPr>
              <a:t> </a:t>
            </a:r>
            <a:r>
              <a:rPr sz="3000" spc="-25" dirty="0">
                <a:latin typeface="+mn-lt"/>
              </a:rPr>
              <a:t>flexbox</a:t>
            </a:r>
            <a:r>
              <a:rPr sz="3000" spc="-229" dirty="0">
                <a:latin typeface="+mn-lt"/>
              </a:rPr>
              <a:t> </a:t>
            </a:r>
            <a:r>
              <a:rPr sz="3000" spc="15" dirty="0">
                <a:latin typeface="+mn-lt"/>
              </a:rPr>
              <a:t>e</a:t>
            </a:r>
            <a:r>
              <a:rPr sz="3000" spc="-229" dirty="0">
                <a:latin typeface="+mn-lt"/>
              </a:rPr>
              <a:t> </a:t>
            </a:r>
            <a:r>
              <a:rPr sz="3000" spc="35" dirty="0">
                <a:latin typeface="+mn-lt"/>
              </a:rPr>
              <a:t>automaticamente</a:t>
            </a:r>
            <a:r>
              <a:rPr sz="3000" spc="-229" dirty="0">
                <a:latin typeface="+mn-lt"/>
              </a:rPr>
              <a:t> </a:t>
            </a:r>
            <a:r>
              <a:rPr sz="3000" spc="-10" dirty="0">
                <a:latin typeface="+mn-lt"/>
              </a:rPr>
              <a:t>separam-se</a:t>
            </a:r>
            <a:r>
              <a:rPr sz="3000" spc="-229" dirty="0">
                <a:latin typeface="+mn-lt"/>
              </a:rPr>
              <a:t> </a:t>
            </a:r>
            <a:r>
              <a:rPr sz="3000" spc="95" dirty="0">
                <a:latin typeface="+mn-lt"/>
              </a:rPr>
              <a:t>em</a:t>
            </a:r>
            <a:r>
              <a:rPr sz="3000" spc="-229" dirty="0">
                <a:latin typeface="+mn-lt"/>
              </a:rPr>
              <a:t> </a:t>
            </a:r>
            <a:r>
              <a:rPr sz="3000" spc="25" dirty="0">
                <a:latin typeface="+mn-lt"/>
              </a:rPr>
              <a:t>duas</a:t>
            </a:r>
            <a:r>
              <a:rPr sz="3000" spc="-229" dirty="0">
                <a:latin typeface="+mn-lt"/>
              </a:rPr>
              <a:t> </a:t>
            </a:r>
            <a:r>
              <a:rPr sz="3000" spc="-10" dirty="0">
                <a:latin typeface="+mn-lt"/>
              </a:rPr>
              <a:t>co- </a:t>
            </a:r>
            <a:r>
              <a:rPr sz="3000" spc="-695" dirty="0">
                <a:latin typeface="+mn-lt"/>
              </a:rPr>
              <a:t> </a:t>
            </a:r>
            <a:r>
              <a:rPr sz="3000" spc="-25" dirty="0">
                <a:latin typeface="+mn-lt"/>
              </a:rPr>
              <a:t>lunas. </a:t>
            </a:r>
            <a:r>
              <a:rPr sz="3000" spc="25" dirty="0">
                <a:latin typeface="+mn-lt"/>
              </a:rPr>
              <a:t>Vamos </a:t>
            </a:r>
            <a:r>
              <a:rPr sz="3000" spc="95" dirty="0">
                <a:latin typeface="+mn-lt"/>
              </a:rPr>
              <a:t>também </a:t>
            </a:r>
            <a:r>
              <a:rPr sz="3000" spc="20" dirty="0">
                <a:latin typeface="+mn-lt"/>
              </a:rPr>
              <a:t>atribuir </a:t>
            </a:r>
            <a:r>
              <a:rPr sz="3000" spc="135" dirty="0">
                <a:latin typeface="+mn-lt"/>
              </a:rPr>
              <a:t>um </a:t>
            </a:r>
            <a:r>
              <a:rPr sz="3000" spc="55" dirty="0">
                <a:latin typeface="+mn-lt"/>
              </a:rPr>
              <a:t>espaçamento </a:t>
            </a:r>
            <a:r>
              <a:rPr sz="3000" spc="25" dirty="0">
                <a:latin typeface="+mn-lt"/>
              </a:rPr>
              <a:t>entre </a:t>
            </a:r>
            <a:r>
              <a:rPr sz="3000" spc="-5" dirty="0">
                <a:latin typeface="+mn-lt"/>
              </a:rPr>
              <a:t>os </a:t>
            </a:r>
            <a:r>
              <a:rPr sz="3000" spc="45" dirty="0">
                <a:latin typeface="+mn-lt"/>
              </a:rPr>
              <a:t>elementos </a:t>
            </a:r>
            <a:r>
              <a:rPr sz="3000" spc="-690" dirty="0">
                <a:latin typeface="+mn-lt"/>
              </a:rPr>
              <a:t> </a:t>
            </a:r>
            <a:r>
              <a:rPr sz="3000" spc="90" dirty="0">
                <a:latin typeface="+mn-lt"/>
              </a:rPr>
              <a:t>com</a:t>
            </a:r>
            <a:r>
              <a:rPr sz="3000" spc="-120" dirty="0">
                <a:latin typeface="+mn-lt"/>
              </a:rPr>
              <a:t> </a:t>
            </a:r>
            <a:r>
              <a:rPr sz="3000" b="1" spc="-25" dirty="0">
                <a:latin typeface="+mn-lt"/>
                <a:cs typeface="Courier New"/>
              </a:rPr>
              <a:t>justify-content</a:t>
            </a:r>
            <a:r>
              <a:rPr sz="3000" spc="-25" dirty="0">
                <a:latin typeface="+mn-lt"/>
              </a:rPr>
              <a:t>,</a:t>
            </a:r>
            <a:r>
              <a:rPr sz="3000" spc="-120" dirty="0">
                <a:latin typeface="+mn-lt"/>
              </a:rPr>
              <a:t> </a:t>
            </a:r>
            <a:r>
              <a:rPr sz="3000" spc="40" dirty="0">
                <a:latin typeface="+mn-lt"/>
              </a:rPr>
              <a:t>além</a:t>
            </a:r>
            <a:r>
              <a:rPr sz="3000" spc="-120" dirty="0">
                <a:latin typeface="+mn-lt"/>
              </a:rPr>
              <a:t> </a:t>
            </a:r>
            <a:r>
              <a:rPr sz="3000" spc="60" dirty="0">
                <a:latin typeface="+mn-lt"/>
              </a:rPr>
              <a:t>de</a:t>
            </a:r>
            <a:r>
              <a:rPr sz="3000" spc="-120" dirty="0">
                <a:latin typeface="+mn-lt"/>
              </a:rPr>
              <a:t> </a:t>
            </a:r>
            <a:r>
              <a:rPr sz="3000" spc="75" dirty="0">
                <a:latin typeface="+mn-lt"/>
              </a:rPr>
              <a:t>uma</a:t>
            </a:r>
            <a:r>
              <a:rPr sz="3000" spc="-120" dirty="0">
                <a:latin typeface="+mn-lt"/>
              </a:rPr>
              <a:t> </a:t>
            </a:r>
            <a:r>
              <a:rPr sz="3000" spc="65" dirty="0">
                <a:latin typeface="+mn-lt"/>
              </a:rPr>
              <a:t>margem</a:t>
            </a:r>
            <a:r>
              <a:rPr sz="3000" spc="-125" dirty="0">
                <a:latin typeface="+mn-lt"/>
              </a:rPr>
              <a:t> </a:t>
            </a:r>
            <a:r>
              <a:rPr sz="3000" spc="30" dirty="0">
                <a:latin typeface="+mn-lt"/>
              </a:rPr>
              <a:t>na</a:t>
            </a:r>
            <a:r>
              <a:rPr sz="3000" spc="-120" dirty="0">
                <a:latin typeface="+mn-lt"/>
              </a:rPr>
              <a:t> </a:t>
            </a:r>
            <a:r>
              <a:rPr sz="3000" spc="10" dirty="0">
                <a:latin typeface="+mn-lt"/>
              </a:rPr>
              <a:t>parte</a:t>
            </a:r>
            <a:r>
              <a:rPr sz="3000" spc="-120" dirty="0">
                <a:latin typeface="+mn-lt"/>
              </a:rPr>
              <a:t> </a:t>
            </a:r>
            <a:r>
              <a:rPr sz="3000" spc="-10" dirty="0">
                <a:latin typeface="+mn-lt"/>
              </a:rPr>
              <a:t>inferior</a:t>
            </a:r>
            <a:r>
              <a:rPr sz="3000" spc="-120" dirty="0">
                <a:latin typeface="+mn-lt"/>
              </a:rPr>
              <a:t> </a:t>
            </a:r>
            <a:r>
              <a:rPr sz="3000" spc="75" dirty="0">
                <a:latin typeface="+mn-lt"/>
              </a:rPr>
              <a:t>do</a:t>
            </a:r>
            <a:r>
              <a:rPr sz="3000" spc="-125" dirty="0">
                <a:latin typeface="+mn-lt"/>
              </a:rPr>
              <a:t> </a:t>
            </a:r>
            <a:r>
              <a:rPr sz="3000" spc="-85" dirty="0">
                <a:latin typeface="+mn-lt"/>
              </a:rPr>
              <a:t>tex- </a:t>
            </a:r>
            <a:r>
              <a:rPr sz="3000" spc="-690" dirty="0">
                <a:latin typeface="+mn-lt"/>
              </a:rPr>
              <a:t> </a:t>
            </a:r>
            <a:r>
              <a:rPr sz="3000" spc="-20" dirty="0">
                <a:latin typeface="+mn-lt"/>
              </a:rPr>
              <a:t>t</a:t>
            </a:r>
            <a:r>
              <a:rPr sz="3000" spc="10" dirty="0">
                <a:latin typeface="+mn-lt"/>
              </a:rPr>
              <a:t>o</a:t>
            </a:r>
            <a:r>
              <a:rPr sz="3000" spc="-305" dirty="0">
                <a:latin typeface="+mn-lt"/>
              </a:rPr>
              <a:t>,</a:t>
            </a:r>
            <a:r>
              <a:rPr sz="3000" spc="-180" dirty="0">
                <a:latin typeface="+mn-lt"/>
              </a:rPr>
              <a:t> </a:t>
            </a:r>
            <a:r>
              <a:rPr sz="3000" spc="85" dirty="0">
                <a:latin typeface="+mn-lt"/>
              </a:rPr>
              <a:t>n</a:t>
            </a:r>
            <a:r>
              <a:rPr sz="3000" spc="40" dirty="0">
                <a:latin typeface="+mn-lt"/>
              </a:rPr>
              <a:t>o</a:t>
            </a:r>
            <a:r>
              <a:rPr sz="3000" spc="-180" dirty="0">
                <a:latin typeface="+mn-lt"/>
              </a:rPr>
              <a:t> </a:t>
            </a:r>
            <a:r>
              <a:rPr sz="3000" spc="-45" dirty="0">
                <a:latin typeface="+mn-lt"/>
              </a:rPr>
              <a:t>a</a:t>
            </a:r>
            <a:r>
              <a:rPr sz="3000" spc="-65" dirty="0">
                <a:latin typeface="+mn-lt"/>
              </a:rPr>
              <a:t>r</a:t>
            </a:r>
            <a:r>
              <a:rPr sz="3000" spc="15" dirty="0">
                <a:latin typeface="+mn-lt"/>
              </a:rPr>
              <a:t>qui</a:t>
            </a:r>
            <a:r>
              <a:rPr sz="3000" spc="-15" dirty="0">
                <a:latin typeface="+mn-lt"/>
              </a:rPr>
              <a:t>v</a:t>
            </a:r>
            <a:r>
              <a:rPr sz="3000" spc="40" dirty="0">
                <a:latin typeface="+mn-lt"/>
              </a:rPr>
              <a:t>o</a:t>
            </a:r>
            <a:r>
              <a:rPr sz="3000" spc="-180" dirty="0">
                <a:latin typeface="+mn-lt"/>
              </a:rPr>
              <a:t> </a:t>
            </a:r>
            <a:r>
              <a:rPr sz="3000" i="1" spc="60" dirty="0">
                <a:latin typeface="+mn-lt"/>
                <a:cs typeface="Verdana"/>
              </a:rPr>
              <a:t>ca</a:t>
            </a:r>
            <a:r>
              <a:rPr sz="3000" i="1" spc="20" dirty="0">
                <a:latin typeface="+mn-lt"/>
                <a:cs typeface="Verdana"/>
              </a:rPr>
              <a:t>r</a:t>
            </a:r>
            <a:r>
              <a:rPr sz="3000" i="1" spc="-85" dirty="0">
                <a:latin typeface="+mn-lt"/>
                <a:cs typeface="Verdana"/>
              </a:rPr>
              <a:t>r</a:t>
            </a:r>
            <a:r>
              <a:rPr sz="3000" i="1" spc="-70" dirty="0">
                <a:latin typeface="+mn-lt"/>
                <a:cs typeface="Verdana"/>
              </a:rPr>
              <a:t>ossel</a:t>
            </a:r>
            <a:r>
              <a:rPr sz="3000" i="1" spc="-80" dirty="0">
                <a:latin typeface="+mn-lt"/>
                <a:cs typeface="Verdana"/>
              </a:rPr>
              <a:t>.</a:t>
            </a:r>
            <a:r>
              <a:rPr sz="3000" i="1" spc="-15" dirty="0">
                <a:latin typeface="+mn-lt"/>
                <a:cs typeface="Verdana"/>
              </a:rPr>
              <a:t>cs</a:t>
            </a:r>
            <a:r>
              <a:rPr sz="3000" i="1" spc="-20" dirty="0">
                <a:latin typeface="+mn-lt"/>
                <a:cs typeface="Verdana"/>
              </a:rPr>
              <a:t>s</a:t>
            </a:r>
            <a:r>
              <a:rPr sz="3000" spc="-305" dirty="0">
                <a:latin typeface="+mn-lt"/>
              </a:rPr>
              <a:t>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7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1612900" y="3781425"/>
            <a:ext cx="7620000" cy="3264355"/>
          </a:xfrm>
          <a:prstGeom prst="rect">
            <a:avLst/>
          </a:prstGeom>
          <a:ln w="6350">
            <a:solidFill>
              <a:srgbClr val="23296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586740" marR="2310765" indent="-518159">
              <a:lnSpc>
                <a:spcPct val="150000"/>
              </a:lnSpc>
              <a:spcBef>
                <a:spcPts val="675"/>
              </a:spcBef>
            </a:pPr>
            <a:r>
              <a:rPr sz="2800" b="1" spc="-5" dirty="0">
                <a:solidFill>
                  <a:srgbClr val="F59B19"/>
                </a:solidFill>
                <a:latin typeface="Courier New"/>
                <a:cs typeface="Courier New"/>
              </a:rPr>
              <a:t>.card</a:t>
            </a:r>
            <a:r>
              <a:rPr sz="2800" b="1" u="heavy" spc="950" dirty="0">
                <a:solidFill>
                  <a:srgbClr val="F59B19"/>
                </a:solidFill>
                <a:uFill>
                  <a:solidFill>
                    <a:srgbClr val="F49A18"/>
                  </a:solidFill>
                </a:u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F59B19"/>
                </a:solidFill>
                <a:latin typeface="Courier New"/>
                <a:cs typeface="Courier New"/>
              </a:rPr>
              <a:t>descricao</a:t>
            </a:r>
            <a:r>
              <a:rPr sz="2800" b="1" spc="-30" dirty="0">
                <a:solidFill>
                  <a:srgbClr val="F59B19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232960"/>
                </a:solidFill>
                <a:latin typeface="Courier New"/>
                <a:cs typeface="Courier New"/>
              </a:rPr>
              <a:t>{ </a:t>
            </a:r>
            <a:r>
              <a:rPr sz="2800" b="1" spc="-1005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232960"/>
                </a:solidFill>
                <a:latin typeface="Courier New"/>
                <a:cs typeface="Courier New"/>
              </a:rPr>
              <a:t>display:</a:t>
            </a:r>
            <a:r>
              <a:rPr sz="2800" b="1" spc="-4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sz="2800" b="1" spc="-210" dirty="0">
                <a:solidFill>
                  <a:srgbClr val="F59B19"/>
                </a:solidFill>
                <a:latin typeface="Courier New"/>
                <a:cs typeface="Courier New"/>
              </a:rPr>
              <a:t>flex</a:t>
            </a:r>
            <a:r>
              <a:rPr sz="2800" b="1" spc="-210" dirty="0">
                <a:solidFill>
                  <a:srgbClr val="232960"/>
                </a:solidFill>
                <a:latin typeface="Courier New"/>
                <a:cs typeface="Courier New"/>
              </a:rPr>
              <a:t>;</a:t>
            </a:r>
            <a:endParaRPr lang="pt-BR" sz="2800" dirty="0">
              <a:latin typeface="Courier New"/>
              <a:cs typeface="Courier New"/>
            </a:endParaRPr>
          </a:p>
          <a:p>
            <a:pPr marL="586740" marR="107314">
              <a:lnSpc>
                <a:spcPct val="150000"/>
              </a:lnSpc>
            </a:pPr>
            <a:r>
              <a:rPr lang="pt-BR" sz="2800" b="1" spc="-5" dirty="0" err="1">
                <a:solidFill>
                  <a:srgbClr val="232960"/>
                </a:solidFill>
                <a:latin typeface="Courier New"/>
                <a:cs typeface="Courier New"/>
              </a:rPr>
              <a:t>justify-content</a:t>
            </a:r>
            <a:r>
              <a:rPr lang="pt-BR" sz="2800" b="1" spc="-5" dirty="0">
                <a:solidFill>
                  <a:srgbClr val="232960"/>
                </a:solidFill>
                <a:latin typeface="Courier New"/>
                <a:cs typeface="Courier New"/>
              </a:rPr>
              <a:t>: </a:t>
            </a:r>
            <a:r>
              <a:rPr lang="pt-BR" sz="2800" b="1" spc="-5" dirty="0" err="1">
                <a:solidFill>
                  <a:srgbClr val="F59B19"/>
                </a:solidFill>
                <a:latin typeface="Courier New"/>
                <a:cs typeface="Courier New"/>
              </a:rPr>
              <a:t>space-between</a:t>
            </a:r>
            <a:r>
              <a:rPr lang="pt-BR" sz="2800" b="1" spc="-5" dirty="0">
                <a:solidFill>
                  <a:srgbClr val="232960"/>
                </a:solidFill>
                <a:latin typeface="Courier New"/>
                <a:cs typeface="Courier New"/>
              </a:rPr>
              <a:t>; </a:t>
            </a:r>
            <a:r>
              <a:rPr lang="pt-BR" sz="2800" b="1" spc="-1010" dirty="0">
                <a:solidFill>
                  <a:srgbClr val="232960"/>
                </a:solidFill>
                <a:latin typeface="Courier New"/>
                <a:cs typeface="Courier New"/>
              </a:rPr>
              <a:t> </a:t>
            </a:r>
            <a:r>
              <a:rPr lang="pt-BR" sz="2800" b="1" spc="-5" dirty="0" err="1">
                <a:solidFill>
                  <a:srgbClr val="232960"/>
                </a:solidFill>
                <a:latin typeface="Courier New"/>
                <a:cs typeface="Courier New"/>
              </a:rPr>
              <a:t>margin-bottom</a:t>
            </a:r>
            <a:r>
              <a:rPr lang="pt-BR" sz="2800" b="1" spc="-5" dirty="0">
                <a:solidFill>
                  <a:srgbClr val="232960"/>
                </a:solidFill>
                <a:latin typeface="Courier New"/>
                <a:cs typeface="Courier New"/>
              </a:rPr>
              <a:t>: </a:t>
            </a:r>
            <a:r>
              <a:rPr lang="pt-BR" sz="2800" b="1" spc="-5" dirty="0">
                <a:solidFill>
                  <a:srgbClr val="F59B19"/>
                </a:solidFill>
                <a:latin typeface="Courier New"/>
                <a:cs typeface="Courier New"/>
              </a:rPr>
              <a:t>0.5</a:t>
            </a:r>
            <a:r>
              <a:rPr lang="pt-BR" sz="2800" b="1" spc="-5" dirty="0">
                <a:solidFill>
                  <a:srgbClr val="F04E58"/>
                </a:solidFill>
                <a:latin typeface="Courier New"/>
                <a:cs typeface="Courier New"/>
              </a:rPr>
              <a:t>em</a:t>
            </a:r>
            <a:r>
              <a:rPr lang="pt-BR" sz="2800" b="1" spc="-5" dirty="0">
                <a:solidFill>
                  <a:srgbClr val="232960"/>
                </a:solidFill>
                <a:latin typeface="Courier New"/>
                <a:cs typeface="Courier New"/>
              </a:rPr>
              <a:t>;</a:t>
            </a:r>
            <a:endParaRPr lang="pt-BR" sz="2800" dirty="0">
              <a:latin typeface="Courier New"/>
              <a:cs typeface="Courier New"/>
            </a:endParaRPr>
          </a:p>
          <a:p>
            <a:pPr marL="68580">
              <a:lnSpc>
                <a:spcPct val="150000"/>
              </a:lnSpc>
            </a:pPr>
            <a:r>
              <a:rPr sz="2800" b="1" dirty="0">
                <a:solidFill>
                  <a:srgbClr val="232960"/>
                </a:solidFill>
                <a:latin typeface="Courier New"/>
                <a:cs typeface="Courier New"/>
              </a:rPr>
              <a:t>}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300" y="1043042"/>
            <a:ext cx="4438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O</a:t>
            </a:r>
            <a:r>
              <a:rPr spc="-180" dirty="0"/>
              <a:t> </a:t>
            </a:r>
            <a:r>
              <a:rPr spc="-85" dirty="0"/>
              <a:t>r</a:t>
            </a:r>
            <a:r>
              <a:rPr spc="5" dirty="0"/>
              <a:t>esul</a:t>
            </a:r>
            <a:r>
              <a:rPr dirty="0"/>
              <a:t>ta</a:t>
            </a:r>
            <a:r>
              <a:rPr spc="75" dirty="0"/>
              <a:t>do</a:t>
            </a:r>
            <a:r>
              <a:rPr spc="-180" dirty="0"/>
              <a:t> </a:t>
            </a:r>
            <a:r>
              <a:rPr spc="5" dirty="0"/>
              <a:t>espe</a:t>
            </a:r>
            <a:r>
              <a:rPr spc="-20" dirty="0"/>
              <a:t>r</a:t>
            </a:r>
            <a:r>
              <a:rPr spc="-25" dirty="0"/>
              <a:t>a</a:t>
            </a:r>
            <a:r>
              <a:rPr spc="75" dirty="0"/>
              <a:t>do</a:t>
            </a:r>
            <a:r>
              <a:rPr spc="-180" dirty="0"/>
              <a:t> </a:t>
            </a:r>
            <a:r>
              <a:rPr spc="15" dirty="0"/>
              <a:t>é</a:t>
            </a:r>
            <a:r>
              <a:rPr spc="-180" dirty="0"/>
              <a:t> </a:t>
            </a:r>
            <a:r>
              <a:rPr spc="40" dirty="0"/>
              <a:t>o</a:t>
            </a:r>
            <a:r>
              <a:rPr spc="-180" dirty="0"/>
              <a:t> </a:t>
            </a:r>
            <a:r>
              <a:rPr spc="35" dirty="0"/>
              <a:t>seguin</a:t>
            </a:r>
            <a:r>
              <a:rPr spc="-15" dirty="0"/>
              <a:t>t</a:t>
            </a:r>
            <a:r>
              <a:rPr spc="-235" dirty="0"/>
              <a:t>e: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8</a:t>
            </a:fld>
            <a:endParaRPr spc="5" dirty="0"/>
          </a:p>
        </p:txBody>
      </p:sp>
      <p:grpSp>
        <p:nvGrpSpPr>
          <p:cNvPr id="3" name="object 3"/>
          <p:cNvGrpSpPr/>
          <p:nvPr/>
        </p:nvGrpSpPr>
        <p:grpSpPr>
          <a:xfrm>
            <a:off x="3985196" y="1534147"/>
            <a:ext cx="2721610" cy="4879975"/>
            <a:chOff x="3985196" y="1534147"/>
            <a:chExt cx="2721610" cy="48799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8371" y="1537322"/>
              <a:ext cx="2715258" cy="48736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88371" y="1537322"/>
              <a:ext cx="2715260" cy="4873625"/>
            </a:xfrm>
            <a:custGeom>
              <a:avLst/>
              <a:gdLst/>
              <a:ahLst/>
              <a:cxnLst/>
              <a:rect l="l" t="t" r="r" b="b"/>
              <a:pathLst>
                <a:path w="2715259" h="4873625">
                  <a:moveTo>
                    <a:pt x="0" y="0"/>
                  </a:moveTo>
                  <a:lnTo>
                    <a:pt x="2715260" y="0"/>
                  </a:lnTo>
                  <a:lnTo>
                    <a:pt x="2715260" y="4873625"/>
                  </a:lnTo>
                  <a:lnTo>
                    <a:pt x="0" y="4873625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2329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300" y="427100"/>
            <a:ext cx="9061450" cy="236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420"/>
              </a:spcBef>
            </a:pPr>
            <a:r>
              <a:rPr sz="3000" spc="35" dirty="0"/>
              <a:t>Seguindo</a:t>
            </a:r>
            <a:r>
              <a:rPr sz="3000" spc="-5" dirty="0"/>
              <a:t> </a:t>
            </a:r>
            <a:r>
              <a:rPr sz="3000" spc="-25" dirty="0"/>
              <a:t>a</a:t>
            </a:r>
            <a:r>
              <a:rPr sz="3000" spc="-5" dirty="0"/>
              <a:t> </a:t>
            </a:r>
            <a:r>
              <a:rPr sz="3000" spc="55" dirty="0"/>
              <a:t>mesma</a:t>
            </a:r>
            <a:r>
              <a:rPr sz="3000" spc="-5" dirty="0"/>
              <a:t> </a:t>
            </a:r>
            <a:r>
              <a:rPr sz="3000" spc="-30" dirty="0"/>
              <a:t>estrutura,</a:t>
            </a:r>
            <a:r>
              <a:rPr sz="3000" spc="-10" dirty="0"/>
              <a:t> </a:t>
            </a:r>
            <a:r>
              <a:rPr sz="3000" spc="-5" dirty="0"/>
              <a:t>vamos </a:t>
            </a:r>
            <a:r>
              <a:rPr sz="3000" spc="10" dirty="0"/>
              <a:t>agora</a:t>
            </a:r>
            <a:r>
              <a:rPr sz="3000" spc="-5" dirty="0"/>
              <a:t> </a:t>
            </a:r>
            <a:r>
              <a:rPr sz="3000" spc="5" dirty="0"/>
              <a:t>iniciar</a:t>
            </a:r>
            <a:r>
              <a:rPr sz="3000" spc="-5" dirty="0"/>
              <a:t> </a:t>
            </a:r>
            <a:r>
              <a:rPr sz="3000" spc="-25" dirty="0"/>
              <a:t>a</a:t>
            </a:r>
            <a:r>
              <a:rPr sz="3000" spc="-5" dirty="0"/>
              <a:t> </a:t>
            </a:r>
            <a:r>
              <a:rPr sz="3000" spc="45" dirty="0"/>
              <a:t>segunda</a:t>
            </a:r>
            <a:r>
              <a:rPr sz="3000" spc="-5" dirty="0"/>
              <a:t> </a:t>
            </a:r>
            <a:r>
              <a:rPr sz="3000" spc="25" dirty="0"/>
              <a:t>linha</a:t>
            </a:r>
            <a:r>
              <a:rPr sz="3000" spc="-5" dirty="0"/>
              <a:t> </a:t>
            </a:r>
            <a:r>
              <a:rPr sz="3000" spc="75" dirty="0"/>
              <a:t>do </a:t>
            </a:r>
            <a:r>
              <a:rPr sz="3000" spc="-690" dirty="0"/>
              <a:t> </a:t>
            </a:r>
            <a:r>
              <a:rPr sz="3000" spc="5" dirty="0"/>
              <a:t>nosso</a:t>
            </a:r>
            <a:r>
              <a:rPr sz="3000" spc="-185" dirty="0"/>
              <a:t> </a:t>
            </a:r>
            <a:r>
              <a:rPr sz="3000" spc="-45" dirty="0"/>
              <a:t>card.</a:t>
            </a:r>
            <a:r>
              <a:rPr sz="3000" spc="-185" dirty="0"/>
              <a:t> </a:t>
            </a:r>
            <a:r>
              <a:rPr sz="3000" spc="65" dirty="0"/>
              <a:t>A</a:t>
            </a:r>
            <a:r>
              <a:rPr sz="3000" spc="-180" dirty="0"/>
              <a:t> </a:t>
            </a:r>
            <a:r>
              <a:rPr sz="3000" spc="10" dirty="0"/>
              <a:t>primeira</a:t>
            </a:r>
            <a:r>
              <a:rPr sz="3000" spc="-185" dirty="0"/>
              <a:t> </a:t>
            </a:r>
            <a:r>
              <a:rPr sz="3000" spc="40" dirty="0"/>
              <a:t>coluna</a:t>
            </a:r>
            <a:r>
              <a:rPr sz="3000" spc="-185" dirty="0"/>
              <a:t> </a:t>
            </a:r>
            <a:r>
              <a:rPr sz="3000" spc="-35" dirty="0"/>
              <a:t>será</a:t>
            </a:r>
            <a:r>
              <a:rPr sz="3000" spc="-180" dirty="0"/>
              <a:t> </a:t>
            </a:r>
            <a:r>
              <a:rPr sz="3000" spc="45" dirty="0"/>
              <a:t>composta</a:t>
            </a:r>
            <a:r>
              <a:rPr sz="3000" spc="-185" dirty="0"/>
              <a:t> </a:t>
            </a:r>
            <a:r>
              <a:rPr sz="3000" spc="30" dirty="0"/>
              <a:t>por</a:t>
            </a:r>
            <a:r>
              <a:rPr sz="3000" spc="-185" dirty="0"/>
              <a:t> </a:t>
            </a:r>
            <a:r>
              <a:rPr sz="3000" spc="75" dirty="0"/>
              <a:t>uma</a:t>
            </a:r>
            <a:r>
              <a:rPr sz="3000" spc="-180" dirty="0"/>
              <a:t> </a:t>
            </a:r>
            <a:r>
              <a:rPr sz="3000" spc="-20" dirty="0"/>
              <a:t>lista</a:t>
            </a:r>
            <a:r>
              <a:rPr sz="3000" spc="-185" dirty="0"/>
              <a:t> </a:t>
            </a:r>
            <a:r>
              <a:rPr sz="3000" spc="35" dirty="0"/>
              <a:t>não</a:t>
            </a:r>
            <a:r>
              <a:rPr sz="3000" spc="-185" dirty="0"/>
              <a:t> </a:t>
            </a:r>
            <a:r>
              <a:rPr sz="3000" dirty="0"/>
              <a:t>ordena- </a:t>
            </a:r>
            <a:r>
              <a:rPr sz="3000" spc="-690" dirty="0"/>
              <a:t> </a:t>
            </a:r>
            <a:r>
              <a:rPr sz="3000" spc="-75" dirty="0"/>
              <a:t>da, </a:t>
            </a:r>
            <a:r>
              <a:rPr sz="3000" spc="15" dirty="0"/>
              <a:t>e</a:t>
            </a:r>
            <a:r>
              <a:rPr sz="3000" spc="-70" dirty="0"/>
              <a:t> </a:t>
            </a:r>
            <a:r>
              <a:rPr sz="3000" spc="25" dirty="0"/>
              <a:t>colocaremos</a:t>
            </a:r>
            <a:r>
              <a:rPr sz="3000" spc="-70" dirty="0"/>
              <a:t> </a:t>
            </a:r>
            <a:r>
              <a:rPr sz="3000" spc="-45" dirty="0"/>
              <a:t>as</a:t>
            </a:r>
            <a:r>
              <a:rPr sz="3000" spc="-75" dirty="0"/>
              <a:t> </a:t>
            </a:r>
            <a:r>
              <a:rPr sz="3000" spc="40" dirty="0"/>
              <a:t>imagens</a:t>
            </a:r>
            <a:r>
              <a:rPr sz="3000" spc="-70" dirty="0"/>
              <a:t> </a:t>
            </a:r>
            <a:r>
              <a:rPr sz="3000" spc="60" dirty="0"/>
              <a:t>de</a:t>
            </a:r>
            <a:r>
              <a:rPr sz="3000" spc="-70" dirty="0"/>
              <a:t> </a:t>
            </a:r>
            <a:r>
              <a:rPr sz="3000" spc="-35" dirty="0"/>
              <a:t>favoritos</a:t>
            </a:r>
            <a:r>
              <a:rPr sz="3000" spc="-75" dirty="0"/>
              <a:t> </a:t>
            </a:r>
            <a:r>
              <a:rPr sz="3000" spc="15" dirty="0"/>
              <a:t>e</a:t>
            </a:r>
            <a:r>
              <a:rPr sz="3000" spc="-70" dirty="0"/>
              <a:t> </a:t>
            </a:r>
            <a:r>
              <a:rPr sz="3000" spc="40" dirty="0"/>
              <a:t>da</a:t>
            </a:r>
            <a:r>
              <a:rPr sz="3000" spc="-70" dirty="0"/>
              <a:t> </a:t>
            </a:r>
            <a:r>
              <a:rPr sz="3000" spc="-5" dirty="0"/>
              <a:t>sacola</a:t>
            </a:r>
            <a:r>
              <a:rPr sz="3000" spc="-75" dirty="0"/>
              <a:t> </a:t>
            </a:r>
            <a:r>
              <a:rPr sz="3000" spc="60" dirty="0"/>
              <a:t>de</a:t>
            </a:r>
            <a:r>
              <a:rPr sz="3000" spc="-70" dirty="0"/>
              <a:t> </a:t>
            </a:r>
            <a:r>
              <a:rPr sz="3000" spc="30" dirty="0"/>
              <a:t>compras</a:t>
            </a:r>
            <a:r>
              <a:rPr sz="3000" spc="-70" dirty="0"/>
              <a:t> </a:t>
            </a:r>
            <a:r>
              <a:rPr sz="3000" spc="95" dirty="0"/>
              <a:t>em </a:t>
            </a:r>
            <a:r>
              <a:rPr sz="3000" spc="-690" dirty="0"/>
              <a:t> </a:t>
            </a:r>
            <a:r>
              <a:rPr sz="3000" spc="30" dirty="0"/>
              <a:t>ca</a:t>
            </a:r>
            <a:r>
              <a:rPr sz="3000" spc="40" dirty="0"/>
              <a:t>da</a:t>
            </a:r>
            <a:r>
              <a:rPr sz="3000" spc="-180" dirty="0"/>
              <a:t> </a:t>
            </a:r>
            <a:r>
              <a:rPr sz="3000" spc="75" dirty="0"/>
              <a:t>uma</a:t>
            </a:r>
            <a:r>
              <a:rPr sz="3000" spc="-180" dirty="0"/>
              <a:t> </a:t>
            </a:r>
            <a:r>
              <a:rPr sz="3000" spc="5" dirty="0"/>
              <a:t>das</a:t>
            </a:r>
            <a:r>
              <a:rPr sz="3000" spc="-180" dirty="0"/>
              <a:t> </a:t>
            </a:r>
            <a:r>
              <a:rPr sz="3000" spc="-35" dirty="0"/>
              <a:t>linhas.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" dirty="0"/>
              <a:t>9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729540" y="3069115"/>
            <a:ext cx="9798760" cy="4347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spcBef>
                <a:spcPts val="100"/>
              </a:spcBef>
            </a:pPr>
            <a:r>
              <a:rPr sz="2000" i="1" spc="-5" dirty="0">
                <a:solidFill>
                  <a:srgbClr val="7E848E"/>
                </a:solidFill>
                <a:latin typeface="Courier New"/>
                <a:cs typeface="Courier New"/>
              </a:rPr>
              <a:t>&lt;!--</a:t>
            </a:r>
            <a:r>
              <a:rPr sz="2000" i="1" spc="-30" dirty="0">
                <a:solidFill>
                  <a:srgbClr val="7E848E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7E848E"/>
                </a:solidFill>
                <a:latin typeface="Courier New"/>
                <a:cs typeface="Courier New"/>
              </a:rPr>
              <a:t>Segunda</a:t>
            </a:r>
            <a:r>
              <a:rPr sz="2000" i="1" spc="-30" dirty="0">
                <a:solidFill>
                  <a:srgbClr val="7E848E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7E848E"/>
                </a:solidFill>
                <a:latin typeface="Courier New"/>
                <a:cs typeface="Courier New"/>
              </a:rPr>
              <a:t>coluna</a:t>
            </a:r>
            <a:r>
              <a:rPr sz="2000" i="1" spc="-30" dirty="0">
                <a:solidFill>
                  <a:srgbClr val="7E848E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7E848E"/>
                </a:solidFill>
                <a:latin typeface="Courier New"/>
                <a:cs typeface="Courier New"/>
              </a:rPr>
              <a:t>--&gt;</a:t>
            </a:r>
            <a:endParaRPr sz="2000" dirty="0">
              <a:latin typeface="Courier New"/>
              <a:cs typeface="Courier New"/>
            </a:endParaRPr>
          </a:p>
          <a:p>
            <a:pPr marL="660400"/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2000" b="1" spc="-5" dirty="0">
                <a:solidFill>
                  <a:srgbClr val="F04E58"/>
                </a:solidFill>
                <a:latin typeface="Courier New"/>
                <a:cs typeface="Courier New"/>
              </a:rPr>
              <a:t>img</a:t>
            </a:r>
            <a:r>
              <a:rPr sz="2000" b="1" spc="-15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59B19"/>
                </a:solidFill>
                <a:latin typeface="Courier New"/>
                <a:cs typeface="Courier New"/>
              </a:rPr>
              <a:t>src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40B876"/>
                </a:solidFill>
                <a:latin typeface="Courier New"/>
                <a:cs typeface="Courier New"/>
              </a:rPr>
              <a:t>”img/Angular.svg”</a:t>
            </a:r>
            <a:r>
              <a:rPr sz="2000" b="1" spc="-10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40B876"/>
                </a:solidFill>
                <a:latin typeface="Courier New"/>
                <a:cs typeface="Courier New"/>
              </a:rPr>
              <a:t>”descricao</a:t>
            </a:r>
            <a:r>
              <a:rPr sz="2000" b="1" u="heavy" spc="990" dirty="0">
                <a:solidFill>
                  <a:srgbClr val="40B876"/>
                </a:solidFill>
                <a:uFill>
                  <a:solidFill>
                    <a:srgbClr val="3FB775"/>
                  </a:solidFill>
                </a:u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40B876"/>
                </a:solidFill>
                <a:latin typeface="Courier New"/>
                <a:cs typeface="Courier New"/>
              </a:rPr>
              <a:t>imagem”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2000" dirty="0">
              <a:latin typeface="Courier New"/>
              <a:cs typeface="Courier New"/>
            </a:endParaRPr>
          </a:p>
          <a:p>
            <a:pPr marL="12700"/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&lt;/</a:t>
            </a:r>
            <a:r>
              <a:rPr sz="2000" b="1" spc="-5" dirty="0">
                <a:solidFill>
                  <a:srgbClr val="F04E58"/>
                </a:solidFill>
                <a:latin typeface="Courier New"/>
                <a:cs typeface="Courier New"/>
              </a:rPr>
              <a:t>div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lang="pt-BR" sz="2000" b="1" spc="-5" dirty="0">
              <a:solidFill>
                <a:srgbClr val="232960"/>
              </a:solidFill>
              <a:latin typeface="Courier New"/>
              <a:cs typeface="Courier New"/>
            </a:endParaRPr>
          </a:p>
          <a:p>
            <a:pPr marL="12700"/>
            <a:endParaRPr sz="2000" dirty="0">
              <a:latin typeface="Courier New"/>
              <a:cs typeface="Courier New"/>
            </a:endParaRPr>
          </a:p>
          <a:p>
            <a:pPr marL="12700"/>
            <a:r>
              <a:rPr sz="2000" i="1" spc="-5" dirty="0">
                <a:solidFill>
                  <a:srgbClr val="7E848E"/>
                </a:solidFill>
                <a:highlight>
                  <a:srgbClr val="FFFF00"/>
                </a:highlight>
                <a:latin typeface="Courier New"/>
                <a:cs typeface="Courier New"/>
              </a:rPr>
              <a:t>&lt;!--</a:t>
            </a:r>
            <a:r>
              <a:rPr sz="2000" i="1" spc="-30" dirty="0">
                <a:solidFill>
                  <a:srgbClr val="7E848E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7E848E"/>
                </a:solidFill>
                <a:highlight>
                  <a:srgbClr val="FFFF00"/>
                </a:highlight>
                <a:latin typeface="Courier New"/>
                <a:cs typeface="Courier New"/>
              </a:rPr>
              <a:t>Segunda</a:t>
            </a:r>
            <a:r>
              <a:rPr sz="2000" i="1" spc="-30" dirty="0">
                <a:solidFill>
                  <a:srgbClr val="7E848E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7E848E"/>
                </a:solidFill>
                <a:highlight>
                  <a:srgbClr val="FFFF00"/>
                </a:highlight>
                <a:latin typeface="Courier New"/>
                <a:cs typeface="Courier New"/>
              </a:rPr>
              <a:t>linha</a:t>
            </a:r>
            <a:r>
              <a:rPr sz="2000" i="1" spc="-30" dirty="0">
                <a:solidFill>
                  <a:srgbClr val="7E848E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7E848E"/>
                </a:solidFill>
                <a:highlight>
                  <a:srgbClr val="FFFF00"/>
                </a:highlight>
                <a:latin typeface="Courier New"/>
                <a:cs typeface="Courier New"/>
              </a:rPr>
              <a:t>--&gt;</a:t>
            </a:r>
            <a:endParaRPr sz="2000" dirty="0">
              <a:highlight>
                <a:srgbClr val="FFFF00"/>
              </a:highlight>
              <a:latin typeface="Courier New"/>
              <a:cs typeface="Courier New"/>
            </a:endParaRPr>
          </a:p>
          <a:p>
            <a:pPr marL="12700"/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2000" b="1" spc="-5" dirty="0">
                <a:solidFill>
                  <a:srgbClr val="F04E58"/>
                </a:solidFill>
                <a:latin typeface="Courier New"/>
                <a:cs typeface="Courier New"/>
              </a:rPr>
              <a:t>div</a:t>
            </a:r>
            <a:r>
              <a:rPr sz="2000" b="1" spc="-20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40B876"/>
                </a:solidFill>
                <a:latin typeface="Courier New"/>
                <a:cs typeface="Courier New"/>
              </a:rPr>
              <a:t>”card</a:t>
            </a:r>
            <a:r>
              <a:rPr sz="2000" b="1" u="heavy" spc="975" dirty="0">
                <a:solidFill>
                  <a:srgbClr val="40B876"/>
                </a:solidFill>
                <a:uFill>
                  <a:solidFill>
                    <a:srgbClr val="3FB775"/>
                  </a:solidFill>
                </a:u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40B876"/>
                </a:solidFill>
                <a:latin typeface="Courier New"/>
                <a:cs typeface="Courier New"/>
              </a:rPr>
              <a:t>botoes”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2000" dirty="0">
              <a:latin typeface="Courier New"/>
              <a:cs typeface="Courier New"/>
            </a:endParaRPr>
          </a:p>
          <a:p>
            <a:pPr marL="660400"/>
            <a:r>
              <a:rPr sz="2000" i="1" spc="-5" dirty="0">
                <a:solidFill>
                  <a:srgbClr val="7E848E"/>
                </a:solidFill>
                <a:latin typeface="Courier New"/>
                <a:cs typeface="Courier New"/>
              </a:rPr>
              <a:t>&lt;!--</a:t>
            </a:r>
            <a:r>
              <a:rPr sz="2000" i="1" spc="-30" dirty="0">
                <a:solidFill>
                  <a:srgbClr val="7E848E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7E848E"/>
                </a:solidFill>
                <a:latin typeface="Courier New"/>
                <a:cs typeface="Courier New"/>
              </a:rPr>
              <a:t>Primeira</a:t>
            </a:r>
            <a:r>
              <a:rPr sz="2000" i="1" spc="-30" dirty="0">
                <a:solidFill>
                  <a:srgbClr val="7E848E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7E848E"/>
                </a:solidFill>
                <a:latin typeface="Courier New"/>
                <a:cs typeface="Courier New"/>
              </a:rPr>
              <a:t>coluna</a:t>
            </a:r>
            <a:r>
              <a:rPr sz="2000" i="1" spc="-30" dirty="0">
                <a:solidFill>
                  <a:srgbClr val="7E848E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7E848E"/>
                </a:solidFill>
                <a:latin typeface="Courier New"/>
                <a:cs typeface="Courier New"/>
              </a:rPr>
              <a:t>--&gt;</a:t>
            </a:r>
            <a:endParaRPr sz="2000" dirty="0">
              <a:latin typeface="Courier New"/>
              <a:cs typeface="Courier New"/>
            </a:endParaRPr>
          </a:p>
          <a:p>
            <a:pPr marL="660400"/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2000" b="1" spc="-5" dirty="0">
                <a:solidFill>
                  <a:srgbClr val="F04E58"/>
                </a:solidFill>
                <a:latin typeface="Courier New"/>
                <a:cs typeface="Courier New"/>
              </a:rPr>
              <a:t>ul</a:t>
            </a:r>
            <a:r>
              <a:rPr sz="2000" b="1" spc="-45" dirty="0">
                <a:solidFill>
                  <a:srgbClr val="F04E58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40B876"/>
                </a:solidFill>
                <a:latin typeface="Courier New"/>
                <a:cs typeface="Courier New"/>
              </a:rPr>
              <a:t>”botoes”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2000" dirty="0">
              <a:latin typeface="Courier New"/>
              <a:cs typeface="Courier New"/>
            </a:endParaRPr>
          </a:p>
          <a:p>
            <a:pPr marL="12700" marR="5080" indent="1165860">
              <a:spcBef>
                <a:spcPts val="170"/>
              </a:spcBef>
            </a:pP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2000" b="1" spc="-5" dirty="0">
                <a:solidFill>
                  <a:srgbClr val="F04E58"/>
                </a:solidFill>
                <a:latin typeface="Courier New"/>
                <a:cs typeface="Courier New"/>
              </a:rPr>
              <a:t>li </a:t>
            </a:r>
            <a:r>
              <a:rPr sz="2000" b="1" spc="-5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40B876"/>
                </a:solidFill>
                <a:latin typeface="Courier New"/>
                <a:cs typeface="Courier New"/>
              </a:rPr>
              <a:t>”botoes</a:t>
            </a:r>
            <a:r>
              <a:rPr sz="2000" b="1" u="heavy" dirty="0">
                <a:solidFill>
                  <a:srgbClr val="40B876"/>
                </a:solidFill>
                <a:uFill>
                  <a:solidFill>
                    <a:srgbClr val="3FB775"/>
                  </a:solidFill>
                </a:u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40B876"/>
                </a:solidFill>
                <a:latin typeface="Courier New"/>
                <a:cs typeface="Courier New"/>
              </a:rPr>
              <a:t>item”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&gt;&lt;</a:t>
            </a:r>
            <a:r>
              <a:rPr sz="2000" b="1" spc="-5" dirty="0">
                <a:solidFill>
                  <a:srgbClr val="F04E58"/>
                </a:solidFill>
                <a:latin typeface="Courier New"/>
                <a:cs typeface="Courier New"/>
              </a:rPr>
              <a:t>img </a:t>
            </a:r>
            <a:r>
              <a:rPr sz="2000" b="1" spc="-5" dirty="0">
                <a:solidFill>
                  <a:srgbClr val="F59B19"/>
                </a:solidFill>
                <a:latin typeface="Courier New"/>
                <a:cs typeface="Courier New"/>
              </a:rPr>
              <a:t>src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40B876"/>
                </a:solidFill>
                <a:latin typeface="Courier New"/>
                <a:cs typeface="Courier New"/>
              </a:rPr>
              <a:t>”img/Favoritos.svg” </a:t>
            </a:r>
            <a:r>
              <a:rPr sz="2000" b="1" spc="-1010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59B19"/>
                </a:solidFill>
                <a:latin typeface="Courier New"/>
                <a:cs typeface="Courier New"/>
              </a:rPr>
              <a:t>alt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40B876"/>
                </a:solidFill>
                <a:latin typeface="Courier New"/>
                <a:cs typeface="Courier New"/>
              </a:rPr>
              <a:t>”Favoritar</a:t>
            </a:r>
            <a:r>
              <a:rPr sz="2000" b="1" spc="-10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40B876"/>
                </a:solidFill>
                <a:latin typeface="Courier New"/>
                <a:cs typeface="Courier New"/>
              </a:rPr>
              <a:t>livro”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&gt;&lt;/</a:t>
            </a:r>
            <a:r>
              <a:rPr sz="2000" b="1" spc="-5" dirty="0">
                <a:solidFill>
                  <a:srgbClr val="F04E58"/>
                </a:solidFill>
                <a:latin typeface="Courier New"/>
                <a:cs typeface="Courier New"/>
              </a:rPr>
              <a:t>li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2000" dirty="0">
              <a:latin typeface="Courier New"/>
              <a:cs typeface="Courier New"/>
            </a:endParaRPr>
          </a:p>
          <a:p>
            <a:pPr marL="12700" marR="264795" indent="1165860"/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&lt;</a:t>
            </a:r>
            <a:r>
              <a:rPr sz="2000" b="1" spc="-5" dirty="0">
                <a:solidFill>
                  <a:srgbClr val="F04E58"/>
                </a:solidFill>
                <a:latin typeface="Courier New"/>
                <a:cs typeface="Courier New"/>
              </a:rPr>
              <a:t>li </a:t>
            </a:r>
            <a:r>
              <a:rPr sz="2000" b="1" spc="-5" dirty="0">
                <a:solidFill>
                  <a:srgbClr val="F59B19"/>
                </a:solidFill>
                <a:latin typeface="Courier New"/>
                <a:cs typeface="Courier New"/>
              </a:rPr>
              <a:t>class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40B876"/>
                </a:solidFill>
                <a:latin typeface="Courier New"/>
                <a:cs typeface="Courier New"/>
              </a:rPr>
              <a:t>”botoes</a:t>
            </a:r>
            <a:r>
              <a:rPr sz="2000" b="1" u="heavy" dirty="0">
                <a:solidFill>
                  <a:srgbClr val="40B876"/>
                </a:solidFill>
                <a:uFill>
                  <a:solidFill>
                    <a:srgbClr val="3FB775"/>
                  </a:solidFill>
                </a:u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40B876"/>
                </a:solidFill>
                <a:latin typeface="Courier New"/>
                <a:cs typeface="Courier New"/>
              </a:rPr>
              <a:t>item”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&gt;&lt;</a:t>
            </a:r>
            <a:r>
              <a:rPr sz="2000" b="1" spc="-5" dirty="0">
                <a:solidFill>
                  <a:srgbClr val="F04E58"/>
                </a:solidFill>
                <a:latin typeface="Courier New"/>
                <a:cs typeface="Courier New"/>
              </a:rPr>
              <a:t>img </a:t>
            </a:r>
            <a:r>
              <a:rPr sz="2000" b="1" spc="-5" dirty="0">
                <a:solidFill>
                  <a:srgbClr val="F59B19"/>
                </a:solidFill>
                <a:latin typeface="Courier New"/>
                <a:cs typeface="Courier New"/>
              </a:rPr>
              <a:t>src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40B876"/>
                </a:solidFill>
                <a:latin typeface="Courier New"/>
                <a:cs typeface="Courier New"/>
              </a:rPr>
              <a:t>”img/Compras.svg” </a:t>
            </a:r>
            <a:r>
              <a:rPr sz="2000" b="1" spc="-1010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59B19"/>
                </a:solidFill>
                <a:latin typeface="Courier New"/>
                <a:cs typeface="Courier New"/>
              </a:rPr>
              <a:t>alt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40B876"/>
                </a:solidFill>
                <a:latin typeface="Courier New"/>
                <a:cs typeface="Courier New"/>
              </a:rPr>
              <a:t>”Adicionar</a:t>
            </a:r>
            <a:r>
              <a:rPr sz="2000" b="1" spc="-10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40B876"/>
                </a:solidFill>
                <a:latin typeface="Courier New"/>
                <a:cs typeface="Courier New"/>
              </a:rPr>
              <a:t>no carrinho</a:t>
            </a:r>
            <a:r>
              <a:rPr sz="2000" b="1" spc="-10" dirty="0">
                <a:solidFill>
                  <a:srgbClr val="40B876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40B876"/>
                </a:solidFill>
                <a:latin typeface="Courier New"/>
                <a:cs typeface="Courier New"/>
              </a:rPr>
              <a:t>de compras”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&gt;&lt;/</a:t>
            </a:r>
            <a:r>
              <a:rPr sz="2000" b="1" spc="-5" dirty="0">
                <a:solidFill>
                  <a:srgbClr val="F04E58"/>
                </a:solidFill>
                <a:latin typeface="Courier New"/>
                <a:cs typeface="Courier New"/>
              </a:rPr>
              <a:t>li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2000" dirty="0">
              <a:latin typeface="Courier New"/>
              <a:cs typeface="Courier New"/>
            </a:endParaRPr>
          </a:p>
          <a:p>
            <a:pPr marL="660400"/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&lt;/</a:t>
            </a:r>
            <a:r>
              <a:rPr sz="2000" b="1" spc="-5" dirty="0">
                <a:solidFill>
                  <a:srgbClr val="F04E58"/>
                </a:solidFill>
                <a:latin typeface="Courier New"/>
                <a:cs typeface="Courier New"/>
              </a:rPr>
              <a:t>ul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2000" dirty="0">
              <a:latin typeface="Courier New"/>
              <a:cs typeface="Courier New"/>
            </a:endParaRPr>
          </a:p>
          <a:p>
            <a:pPr marL="12700"/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&lt;/</a:t>
            </a:r>
            <a:r>
              <a:rPr sz="2000" b="1" spc="-5" dirty="0">
                <a:solidFill>
                  <a:srgbClr val="F04E58"/>
                </a:solidFill>
                <a:latin typeface="Courier New"/>
                <a:cs typeface="Courier New"/>
              </a:rPr>
              <a:t>div</a:t>
            </a:r>
            <a:r>
              <a:rPr sz="2000" b="1" spc="-5" dirty="0">
                <a:solidFill>
                  <a:srgbClr val="232960"/>
                </a:solidFill>
                <a:latin typeface="Courier New"/>
                <a:cs typeface="Courier New"/>
              </a:rPr>
              <a:t>&gt;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1315</Words>
  <Application>Microsoft Office PowerPoint</Application>
  <PresentationFormat>Personalizar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Tahoma</vt:lpstr>
      <vt:lpstr>Verdana</vt:lpstr>
      <vt:lpstr>Tema do Office</vt:lpstr>
      <vt:lpstr>Aula 10</vt:lpstr>
      <vt:lpstr>Cards</vt:lpstr>
      <vt:lpstr>Antes do fechamento da tag &lt;section&gt; referente ao carrossel, vamos  criar uma sequência de tags &lt;div&gt; para estruturar o card, dentro de  index.html.</vt:lpstr>
      <vt:lpstr>Podemos utilizar as tags &lt;h3&gt;, &lt;h2&gt; e &lt;p&gt; para criar as descrições de  título e texto, respectivamente.</vt:lpstr>
      <vt:lpstr>Vamos acrescentar a imagem do Angular após o fechamento da tag &lt;div&gt; referente à descrição.</vt:lpstr>
      <vt:lpstr>Agora temos toda a estrutura da nossa primeira linha, dividida em duas  colunas, conforme os comentários no código.</vt:lpstr>
      <vt:lpstr>Ao atribuir à classe .card  descricao um display: flex;, todos os elementos se tornam flexbox e automaticamente separam-se em duas co-  lunas. Vamos também atribuir um espaçamento entre os elementos  com justify-content, além de uma margem na parte inferior do tex-  to, no arquivo carrossel.css.</vt:lpstr>
      <vt:lpstr>O resultado esperado é o seguinte:</vt:lpstr>
      <vt:lpstr>Seguindo a mesma estrutura, vamos agora iniciar a segunda linha do  nosso card. A primeira coluna será composta por uma lista não ordena-  da, e colocaremos as imagens de favoritos e da sacola de compras em  cada uma das linhas.</vt:lpstr>
      <vt:lpstr>Logo abaixo da lista, vamos inserir uma tag &lt;a&gt; para criar o botão de Saiba mais, sendo esta a nossa segunda coluna da segunda linha.</vt:lpstr>
      <vt:lpstr>Podemos transformar a segunda linha em um flexbox repetindo o que  fizemos anteriormente no CSS. Assim, o conteúdo já ficará disposto em  duas colunas.</vt:lpstr>
      <vt:lpstr>O resultado da página após as alterações anteriores deve ficar assim:</vt:lpstr>
      <vt:lpstr>Agora que a estrutura do card já está completa, vamos partir para a es-  tilização. Vamos nos basear no Figma, utilizando a aba Inspect para ve-  rificar os elementos CSS e incorporá-los ao nosso projeto.</vt:lpstr>
      <vt:lpstr>Vamos atribuir uma cor de fundo, sombreamento e arredondamento  de bordas ao nosso card. Para que o card não fique encostado nas bor-  das da tela, nem que seu conteúdo fique encostado nas bordas, pode-  mos adicionar uma margem externa e interna a ele utilizando margin   e padding, respectivamente, no arquivo carrossel.css.</vt:lpstr>
      <vt:lpstr>O próximo título contém uma cor azul que não utilizamos anteriormente  em nosso código. Vamos criar uma variável dentro do :root no arquivo  styles.css para representá-la.</vt:lpstr>
      <vt:lpstr>Vamos definir cor, tamanho e peso de fonte ao título do livro, além de uma margem para o espaçamento, no arquivo carrossel.css.</vt:lpstr>
      <vt:lpstr>O resultado deve ser tal como o da imagem a seguir.</vt:lpstr>
      <vt:lpstr>Para separar os ícones que estão grudados, vamos definir uma margem lateral no CSS.</vt:lpstr>
      <vt:lpstr>O resultado deve ser este: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10</dc:title>
  <dc:creator>Usuario</dc:creator>
  <cp:lastModifiedBy>Vladismara Martins</cp:lastModifiedBy>
  <cp:revision>2</cp:revision>
  <dcterms:created xsi:type="dcterms:W3CDTF">2023-09-19T15:50:07Z</dcterms:created>
  <dcterms:modified xsi:type="dcterms:W3CDTF">2023-09-19T16:05:35Z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Adobe InDesign 16.1 (Windows)</vt:lpwstr>
  </property>
  <property fmtid="{D5CDD505-2E9C-101B-9397-08002B2CF9AE}" pid="4" name="LastSaved">
    <vt:filetime>2023-09-19T00:00:00Z</vt:filetime>
  </property>
</Properties>
</file>