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10/21/14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10/21/14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10/21/14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10/21/14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10/21/14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10/21/14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083" y="4038600"/>
            <a:ext cx="7749117" cy="1828800"/>
          </a:xfrm>
        </p:spPr>
        <p:txBody>
          <a:bodyPr/>
          <a:lstStyle/>
          <a:p>
            <a:r>
              <a:rPr lang="en-US" dirty="0" err="1" smtClean="0"/>
              <a:t>Aplicatii</a:t>
            </a:r>
            <a:r>
              <a:rPr lang="en-US" dirty="0" smtClean="0"/>
              <a:t> </a:t>
            </a:r>
            <a:r>
              <a:rPr lang="en-US" dirty="0" err="1" smtClean="0"/>
              <a:t>distribuite</a:t>
            </a:r>
            <a:r>
              <a:rPr lang="en-US" dirty="0" smtClean="0"/>
              <a:t> in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Load balancers. S3.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5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Load balancer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2074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24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786</TotalTime>
  <Words>11</Words>
  <Application>Microsoft Macintosh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Aplicatii distribuite in cloud</vt:lpstr>
      <vt:lpstr>PowerPoint Presentation</vt:lpstr>
      <vt:lpstr>PowerPoint Presentation</vt:lpstr>
    </vt:vector>
  </TitlesOfParts>
  <Company>Adobe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Aplicatii distribuite in cloud</dc:title>
  <dc:creator>Robert Hasna</dc:creator>
  <cp:lastModifiedBy>Robert Hasna</cp:lastModifiedBy>
  <cp:revision>2</cp:revision>
  <dcterms:created xsi:type="dcterms:W3CDTF">2014-10-21T19:18:44Z</dcterms:created>
  <dcterms:modified xsi:type="dcterms:W3CDTF">2014-10-22T08:25:33Z</dcterms:modified>
</cp:coreProperties>
</file>