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F69F93-2702-47FD-B0AC-B9601571B45B}" type="datetimeFigureOut">
              <a:rPr lang="en-US" smtClean="0"/>
              <a:t>5/19/2025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5AEBEC-8C12-4252-AB13-171564C634B9}" type="slidenum">
              <a:rPr lang="en-US" smtClean="0"/>
              <a:t>‹#›</a:t>
            </a:fld>
            <a:endParaRPr lang="en-US"/>
          </a:p>
        </p:txBody>
      </p:sp>
    </p:spTree>
    <p:extLst>
      <p:ext uri="{BB962C8B-B14F-4D97-AF65-F5344CB8AC3E}">
        <p14:creationId xmlns:p14="http://schemas.microsoft.com/office/powerpoint/2010/main" val="3926672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VIDEO: https://youtu.be/mpawMZS4uMU</a:t>
            </a:r>
            <a:endParaRPr lang="en-US" dirty="0"/>
          </a:p>
        </p:txBody>
      </p:sp>
      <p:sp>
        <p:nvSpPr>
          <p:cNvPr id="4" name="Slide Number Placeholder 3"/>
          <p:cNvSpPr>
            <a:spLocks noGrp="1"/>
          </p:cNvSpPr>
          <p:nvPr>
            <p:ph type="sldNum" sz="quarter" idx="10"/>
          </p:nvPr>
        </p:nvSpPr>
        <p:spPr/>
        <p:txBody>
          <a:bodyPr/>
          <a:lstStyle/>
          <a:p>
            <a:fld id="{DD5AEBEC-8C12-4252-AB13-171564C634B9}" type="slidenum">
              <a:rPr lang="en-US" smtClean="0"/>
              <a:t>9</a:t>
            </a:fld>
            <a:endParaRPr lang="en-US"/>
          </a:p>
        </p:txBody>
      </p:sp>
    </p:spTree>
    <p:extLst>
      <p:ext uri="{BB962C8B-B14F-4D97-AF65-F5344CB8AC3E}">
        <p14:creationId xmlns:p14="http://schemas.microsoft.com/office/powerpoint/2010/main" val="2746057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3EAC76-9040-464E-BC36-A59E732C8B01}"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E192D-8872-4FB2-976E-A800C201DFFF}" type="slidenum">
              <a:rPr lang="en-US" smtClean="0"/>
              <a:t>‹#›</a:t>
            </a:fld>
            <a:endParaRPr lang="en-US"/>
          </a:p>
        </p:txBody>
      </p:sp>
    </p:spTree>
    <p:extLst>
      <p:ext uri="{BB962C8B-B14F-4D97-AF65-F5344CB8AC3E}">
        <p14:creationId xmlns:p14="http://schemas.microsoft.com/office/powerpoint/2010/main" val="453648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3EAC76-9040-464E-BC36-A59E732C8B01}"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E192D-8872-4FB2-976E-A800C201DFFF}" type="slidenum">
              <a:rPr lang="en-US" smtClean="0"/>
              <a:t>‹#›</a:t>
            </a:fld>
            <a:endParaRPr lang="en-US"/>
          </a:p>
        </p:txBody>
      </p:sp>
    </p:spTree>
    <p:extLst>
      <p:ext uri="{BB962C8B-B14F-4D97-AF65-F5344CB8AC3E}">
        <p14:creationId xmlns:p14="http://schemas.microsoft.com/office/powerpoint/2010/main" val="19717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3EAC76-9040-464E-BC36-A59E732C8B01}"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E192D-8872-4FB2-976E-A800C201DFFF}" type="slidenum">
              <a:rPr lang="en-US" smtClean="0"/>
              <a:t>‹#›</a:t>
            </a:fld>
            <a:endParaRPr lang="en-US"/>
          </a:p>
        </p:txBody>
      </p:sp>
    </p:spTree>
    <p:extLst>
      <p:ext uri="{BB962C8B-B14F-4D97-AF65-F5344CB8AC3E}">
        <p14:creationId xmlns:p14="http://schemas.microsoft.com/office/powerpoint/2010/main" val="2277894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3EAC76-9040-464E-BC36-A59E732C8B01}"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E192D-8872-4FB2-976E-A800C201DFFF}" type="slidenum">
              <a:rPr lang="en-US" smtClean="0"/>
              <a:t>‹#›</a:t>
            </a:fld>
            <a:endParaRPr lang="en-US"/>
          </a:p>
        </p:txBody>
      </p:sp>
    </p:spTree>
    <p:extLst>
      <p:ext uri="{BB962C8B-B14F-4D97-AF65-F5344CB8AC3E}">
        <p14:creationId xmlns:p14="http://schemas.microsoft.com/office/powerpoint/2010/main" val="260847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3EAC76-9040-464E-BC36-A59E732C8B01}"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E192D-8872-4FB2-976E-A800C201DFFF}" type="slidenum">
              <a:rPr lang="en-US" smtClean="0"/>
              <a:t>‹#›</a:t>
            </a:fld>
            <a:endParaRPr lang="en-US"/>
          </a:p>
        </p:txBody>
      </p:sp>
    </p:spTree>
    <p:extLst>
      <p:ext uri="{BB962C8B-B14F-4D97-AF65-F5344CB8AC3E}">
        <p14:creationId xmlns:p14="http://schemas.microsoft.com/office/powerpoint/2010/main" val="1685453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3EAC76-9040-464E-BC36-A59E732C8B01}" type="datetimeFigureOut">
              <a:rPr lang="en-US" smtClean="0"/>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E192D-8872-4FB2-976E-A800C201DFFF}" type="slidenum">
              <a:rPr lang="en-US" smtClean="0"/>
              <a:t>‹#›</a:t>
            </a:fld>
            <a:endParaRPr lang="en-US"/>
          </a:p>
        </p:txBody>
      </p:sp>
    </p:spTree>
    <p:extLst>
      <p:ext uri="{BB962C8B-B14F-4D97-AF65-F5344CB8AC3E}">
        <p14:creationId xmlns:p14="http://schemas.microsoft.com/office/powerpoint/2010/main" val="2418713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3EAC76-9040-464E-BC36-A59E732C8B01}" type="datetimeFigureOut">
              <a:rPr lang="en-US" smtClean="0"/>
              <a:t>5/19/2025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2E192D-8872-4FB2-976E-A800C201DFFF}" type="slidenum">
              <a:rPr lang="en-US" smtClean="0"/>
              <a:t>‹#›</a:t>
            </a:fld>
            <a:endParaRPr lang="en-US"/>
          </a:p>
        </p:txBody>
      </p:sp>
    </p:spTree>
    <p:extLst>
      <p:ext uri="{BB962C8B-B14F-4D97-AF65-F5344CB8AC3E}">
        <p14:creationId xmlns:p14="http://schemas.microsoft.com/office/powerpoint/2010/main" val="1278369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3EAC76-9040-464E-BC36-A59E732C8B01}" type="datetimeFigureOut">
              <a:rPr lang="en-US" smtClean="0"/>
              <a:t>5/19/2025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2E192D-8872-4FB2-976E-A800C201DFFF}" type="slidenum">
              <a:rPr lang="en-US" smtClean="0"/>
              <a:t>‹#›</a:t>
            </a:fld>
            <a:endParaRPr lang="en-US"/>
          </a:p>
        </p:txBody>
      </p:sp>
    </p:spTree>
    <p:extLst>
      <p:ext uri="{BB962C8B-B14F-4D97-AF65-F5344CB8AC3E}">
        <p14:creationId xmlns:p14="http://schemas.microsoft.com/office/powerpoint/2010/main" val="4057459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EAC76-9040-464E-BC36-A59E732C8B01}" type="datetimeFigureOut">
              <a:rPr lang="en-US" smtClean="0"/>
              <a:t>5/19/2025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2E192D-8872-4FB2-976E-A800C201DFFF}" type="slidenum">
              <a:rPr lang="en-US" smtClean="0"/>
              <a:t>‹#›</a:t>
            </a:fld>
            <a:endParaRPr lang="en-US"/>
          </a:p>
        </p:txBody>
      </p:sp>
    </p:spTree>
    <p:extLst>
      <p:ext uri="{BB962C8B-B14F-4D97-AF65-F5344CB8AC3E}">
        <p14:creationId xmlns:p14="http://schemas.microsoft.com/office/powerpoint/2010/main" val="65773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3EAC76-9040-464E-BC36-A59E732C8B01}" type="datetimeFigureOut">
              <a:rPr lang="en-US" smtClean="0"/>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E192D-8872-4FB2-976E-A800C201DFFF}" type="slidenum">
              <a:rPr lang="en-US" smtClean="0"/>
              <a:t>‹#›</a:t>
            </a:fld>
            <a:endParaRPr lang="en-US"/>
          </a:p>
        </p:txBody>
      </p:sp>
    </p:spTree>
    <p:extLst>
      <p:ext uri="{BB962C8B-B14F-4D97-AF65-F5344CB8AC3E}">
        <p14:creationId xmlns:p14="http://schemas.microsoft.com/office/powerpoint/2010/main" val="1847453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3EAC76-9040-464E-BC36-A59E732C8B01}" type="datetimeFigureOut">
              <a:rPr lang="en-US" smtClean="0"/>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E192D-8872-4FB2-976E-A800C201DFFF}" type="slidenum">
              <a:rPr lang="en-US" smtClean="0"/>
              <a:t>‹#›</a:t>
            </a:fld>
            <a:endParaRPr lang="en-US"/>
          </a:p>
        </p:txBody>
      </p:sp>
    </p:spTree>
    <p:extLst>
      <p:ext uri="{BB962C8B-B14F-4D97-AF65-F5344CB8AC3E}">
        <p14:creationId xmlns:p14="http://schemas.microsoft.com/office/powerpoint/2010/main" val="1561801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EAC76-9040-464E-BC36-A59E732C8B01}" type="datetimeFigureOut">
              <a:rPr lang="en-US" smtClean="0"/>
              <a:t>5/19/2025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2E192D-8872-4FB2-976E-A800C201DFFF}" type="slidenum">
              <a:rPr lang="en-US" smtClean="0"/>
              <a:t>‹#›</a:t>
            </a:fld>
            <a:endParaRPr lang="en-US"/>
          </a:p>
        </p:txBody>
      </p:sp>
    </p:spTree>
    <p:extLst>
      <p:ext uri="{BB962C8B-B14F-4D97-AF65-F5344CB8AC3E}">
        <p14:creationId xmlns:p14="http://schemas.microsoft.com/office/powerpoint/2010/main" val="946663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Vlachos03/BankingSyste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Banking System</a:t>
            </a:r>
            <a:endParaRPr lang="en-US" dirty="0">
              <a:solidFill>
                <a:srgbClr val="FF0000"/>
              </a:solidFill>
            </a:endParaRPr>
          </a:p>
        </p:txBody>
      </p:sp>
      <p:sp>
        <p:nvSpPr>
          <p:cNvPr id="3" name="Subtitle 2"/>
          <p:cNvSpPr>
            <a:spLocks noGrp="1"/>
          </p:cNvSpPr>
          <p:nvPr>
            <p:ph type="subTitle" idx="1"/>
          </p:nvPr>
        </p:nvSpPr>
        <p:spPr/>
        <p:txBody>
          <a:bodyPr/>
          <a:lstStyle/>
          <a:p>
            <a:r>
              <a:rPr lang="en-US" dirty="0" smtClean="0">
                <a:solidFill>
                  <a:schemeClr val="tx1"/>
                </a:solidFill>
              </a:rPr>
              <a:t>Authors:</a:t>
            </a:r>
          </a:p>
          <a:p>
            <a:r>
              <a:rPr lang="el-GR" dirty="0" smtClean="0">
                <a:solidFill>
                  <a:schemeClr val="tx1"/>
                </a:solidFill>
              </a:rPr>
              <a:t>Γιώργος Βλάχος</a:t>
            </a:r>
          </a:p>
          <a:p>
            <a:r>
              <a:rPr lang="el-GR" dirty="0" smtClean="0">
                <a:solidFill>
                  <a:schemeClr val="tx1"/>
                </a:solidFill>
              </a:rPr>
              <a:t>Διαμαντής Παρταλίδης</a:t>
            </a:r>
          </a:p>
        </p:txBody>
      </p:sp>
      <p:pic>
        <p:nvPicPr>
          <p:cNvPr id="1026" name="Picture 2" descr="C:\Users\ParalaKYS\Downloads\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66591"/>
            <a:ext cx="382905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724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l-GR" dirty="0" smtClean="0"/>
              <a:t>Για την υλοποίηση του συγκεκριμένου προγράμματος χρησιμοποιήθηκε </a:t>
            </a:r>
            <a:r>
              <a:rPr lang="en-US" dirty="0" smtClean="0"/>
              <a:t>ChatGP</a:t>
            </a:r>
            <a:r>
              <a:rPr lang="el-GR" dirty="0" smtClean="0"/>
              <a:t>Τ σε κάποια σημεία του κώδικα που δεν ήταν πλήρης αποδοτικά.</a:t>
            </a:r>
          </a:p>
          <a:p>
            <a:pPr marL="0" indent="0">
              <a:buNone/>
            </a:pPr>
            <a:r>
              <a:rPr lang="el-GR" dirty="0" smtClean="0"/>
              <a:t>Διαφορές</a:t>
            </a:r>
            <a:r>
              <a:rPr lang="en-US" dirty="0" smtClean="0"/>
              <a:t>:</a:t>
            </a:r>
            <a:endParaRPr lang="el-GR" dirty="0" smtClean="0"/>
          </a:p>
          <a:p>
            <a:pPr marL="0" indent="0">
              <a:buNone/>
            </a:pPr>
            <a:r>
              <a:rPr lang="el-GR" dirty="0" smtClean="0"/>
              <a:t>1)Προσθήκη βιβλιοθηκών με σκοπό να γίνεται η εξαγωγή στο </a:t>
            </a:r>
            <a:r>
              <a:rPr lang="en-US" dirty="0" smtClean="0"/>
              <a:t>txt </a:t>
            </a:r>
            <a:r>
              <a:rPr lang="el-GR" dirty="0" smtClean="0"/>
              <a:t>αρχείο.</a:t>
            </a:r>
          </a:p>
          <a:p>
            <a:pPr marL="0" indent="0">
              <a:buNone/>
            </a:pPr>
            <a:r>
              <a:rPr lang="el-GR" dirty="0" smtClean="0"/>
              <a:t>2)Ονόματα συναρτήσεων καθώς και μεταβλητών που παρουσίαζαν σφάλμα όταν γινόταν </a:t>
            </a:r>
            <a:r>
              <a:rPr lang="en-US" dirty="0" smtClean="0"/>
              <a:t>compile </a:t>
            </a:r>
            <a:r>
              <a:rPr lang="el-GR" dirty="0" smtClean="0"/>
              <a:t>ο κώδικας.</a:t>
            </a:r>
            <a:endParaRPr lang="en-US" dirty="0"/>
          </a:p>
        </p:txBody>
      </p:sp>
    </p:spTree>
    <p:extLst>
      <p:ext uri="{BB962C8B-B14F-4D97-AF65-F5344CB8AC3E}">
        <p14:creationId xmlns:p14="http://schemas.microsoft.com/office/powerpoint/2010/main" val="107622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 </a:t>
            </a:r>
            <a:endParaRPr lang="en-US" dirty="0"/>
          </a:p>
        </p:txBody>
      </p:sp>
      <p:sp>
        <p:nvSpPr>
          <p:cNvPr id="3" name="Content Placeholder 2"/>
          <p:cNvSpPr>
            <a:spLocks noGrp="1"/>
          </p:cNvSpPr>
          <p:nvPr>
            <p:ph idx="1"/>
          </p:nvPr>
        </p:nvSpPr>
        <p:spPr/>
        <p:txBody>
          <a:bodyPr/>
          <a:lstStyle/>
          <a:p>
            <a:pPr marL="0" indent="0">
              <a:buNone/>
            </a:pPr>
            <a:r>
              <a:rPr lang="el-GR" dirty="0" smtClean="0"/>
              <a:t>Απο το συγκεκριμένο </a:t>
            </a:r>
            <a:r>
              <a:rPr lang="en-US" dirty="0" smtClean="0"/>
              <a:t>Project,</a:t>
            </a:r>
            <a:r>
              <a:rPr lang="el-GR" dirty="0" smtClean="0"/>
              <a:t>μάθαμε τα παρακάτω</a:t>
            </a:r>
            <a:r>
              <a:rPr lang="en-US" dirty="0" smtClean="0"/>
              <a:t>:</a:t>
            </a:r>
          </a:p>
          <a:p>
            <a:pPr marL="0" indent="0">
              <a:buNone/>
            </a:pPr>
            <a:endParaRPr lang="el-GR" dirty="0" smtClean="0"/>
          </a:p>
          <a:p>
            <a:pPr marL="0" indent="0">
              <a:buNone/>
            </a:pPr>
            <a:r>
              <a:rPr lang="el-GR" dirty="0" smtClean="0"/>
              <a:t>-</a:t>
            </a:r>
            <a:r>
              <a:rPr lang="el-GR" dirty="0"/>
              <a:t>Κατανόηση της λειτουργίας αρχείων και </a:t>
            </a:r>
            <a:r>
              <a:rPr lang="en-US" dirty="0"/>
              <a:t>struct </a:t>
            </a:r>
            <a:r>
              <a:rPr lang="el-GR" dirty="0"/>
              <a:t>καθώς και των </a:t>
            </a:r>
            <a:r>
              <a:rPr lang="en-US" dirty="0"/>
              <a:t>vectors</a:t>
            </a:r>
            <a:r>
              <a:rPr lang="el-GR" dirty="0" smtClean="0"/>
              <a:t>.</a:t>
            </a:r>
          </a:p>
          <a:p>
            <a:pPr marL="0" indent="0">
              <a:buNone/>
            </a:pPr>
            <a:r>
              <a:rPr lang="el-GR" dirty="0" smtClean="0"/>
              <a:t>-</a:t>
            </a:r>
            <a:r>
              <a:rPr lang="el-GR" dirty="0"/>
              <a:t>Διαχείρηση δομών και συναρτήσεων έτσι ώστε ο κώδικας να είναι πιο οργανωμένος.</a:t>
            </a:r>
            <a:endParaRPr lang="en-US" dirty="0"/>
          </a:p>
          <a:p>
            <a:endParaRPr lang="en-US" dirty="0"/>
          </a:p>
        </p:txBody>
      </p:sp>
    </p:spTree>
    <p:extLst>
      <p:ext uri="{BB962C8B-B14F-4D97-AF65-F5344CB8AC3E}">
        <p14:creationId xmlns:p14="http://schemas.microsoft.com/office/powerpoint/2010/main" val="3418270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r>
              <a:rPr lang="el-GR" dirty="0" smtClean="0"/>
              <a:t>Αρχικά </a:t>
            </a:r>
            <a:r>
              <a:rPr lang="el-GR" dirty="0"/>
              <a:t>το συγκεκριμένο </a:t>
            </a:r>
            <a:r>
              <a:rPr lang="en-US" dirty="0"/>
              <a:t>project </a:t>
            </a:r>
            <a:r>
              <a:rPr lang="el-GR" dirty="0"/>
              <a:t>αφορά ένα απλό τραπεζικό σύστημα και μας δίνει την δυνατότητα να μπορούμε να κάνουμε διάφορες λειτουργίες όπως</a:t>
            </a:r>
            <a:r>
              <a:rPr lang="el-GR" dirty="0" smtClean="0"/>
              <a:t>:</a:t>
            </a:r>
            <a:endParaRPr lang="en-US" dirty="0" smtClean="0"/>
          </a:p>
          <a:p>
            <a:endParaRPr lang="en-US" dirty="0"/>
          </a:p>
          <a:p>
            <a:pPr marL="0" indent="0">
              <a:buNone/>
            </a:pPr>
            <a:r>
              <a:rPr lang="en-US" dirty="0">
                <a:solidFill>
                  <a:schemeClr val="tx2"/>
                </a:solidFill>
              </a:rPr>
              <a:t>i</a:t>
            </a:r>
            <a:r>
              <a:rPr lang="el-GR" dirty="0">
                <a:solidFill>
                  <a:schemeClr val="tx2"/>
                </a:solidFill>
              </a:rPr>
              <a:t>)Δημιουργία τραπεζικού λογαριασμού</a:t>
            </a:r>
            <a:endParaRPr lang="en-US" dirty="0">
              <a:solidFill>
                <a:schemeClr val="tx2"/>
              </a:solidFill>
            </a:endParaRPr>
          </a:p>
          <a:p>
            <a:pPr marL="0" indent="0">
              <a:buNone/>
            </a:pPr>
            <a:r>
              <a:rPr lang="en-US" dirty="0">
                <a:solidFill>
                  <a:schemeClr val="tx2"/>
                </a:solidFill>
              </a:rPr>
              <a:t>ii</a:t>
            </a:r>
            <a:r>
              <a:rPr lang="el-GR" dirty="0">
                <a:solidFill>
                  <a:schemeClr val="tx2"/>
                </a:solidFill>
              </a:rPr>
              <a:t>)Κατάθεση,ανάληψη χρημάτων</a:t>
            </a:r>
            <a:endParaRPr lang="en-US" dirty="0">
              <a:solidFill>
                <a:schemeClr val="tx2"/>
              </a:solidFill>
            </a:endParaRPr>
          </a:p>
          <a:p>
            <a:pPr marL="0" indent="0">
              <a:buNone/>
            </a:pPr>
            <a:r>
              <a:rPr lang="en-US" dirty="0">
                <a:solidFill>
                  <a:schemeClr val="tx2"/>
                </a:solidFill>
              </a:rPr>
              <a:t>iii</a:t>
            </a:r>
            <a:r>
              <a:rPr lang="el-GR" dirty="0">
                <a:solidFill>
                  <a:schemeClr val="tx2"/>
                </a:solidFill>
              </a:rPr>
              <a:t>)Προβολή ιστορικού συναλλαγών και ιστορικό υπολοίπου</a:t>
            </a:r>
            <a:endParaRPr lang="en-US" dirty="0">
              <a:solidFill>
                <a:schemeClr val="tx2"/>
              </a:solidFill>
            </a:endParaRPr>
          </a:p>
          <a:p>
            <a:pPr marL="0" indent="0">
              <a:buNone/>
            </a:pPr>
            <a:r>
              <a:rPr lang="en-US" dirty="0">
                <a:solidFill>
                  <a:schemeClr val="tx2"/>
                </a:solidFill>
              </a:rPr>
              <a:t>iv</a:t>
            </a:r>
            <a:r>
              <a:rPr lang="el-GR" dirty="0">
                <a:solidFill>
                  <a:schemeClr val="tx2"/>
                </a:solidFill>
              </a:rPr>
              <a:t>)Αποθήκευση σε ένα αρχείο </a:t>
            </a:r>
            <a:r>
              <a:rPr lang="en-US" dirty="0">
                <a:solidFill>
                  <a:schemeClr val="tx2"/>
                </a:solidFill>
              </a:rPr>
              <a:t>txt </a:t>
            </a:r>
            <a:r>
              <a:rPr lang="el-GR" dirty="0">
                <a:solidFill>
                  <a:schemeClr val="tx2"/>
                </a:solidFill>
              </a:rPr>
              <a:t>για να μπορεί να υπάρχει και σε έναν υπολογιστή</a:t>
            </a:r>
            <a:endParaRPr lang="en-US" dirty="0">
              <a:solidFill>
                <a:schemeClr val="tx2"/>
              </a:solidFill>
            </a:endParaRPr>
          </a:p>
          <a:p>
            <a:pPr marL="0" indent="0">
              <a:buNone/>
            </a:pPr>
            <a:r>
              <a:rPr lang="el-GR" dirty="0"/>
              <a:t> </a:t>
            </a:r>
            <a:endParaRPr lang="en-US" dirty="0"/>
          </a:p>
          <a:p>
            <a:pPr marL="0" indent="0">
              <a:buNone/>
            </a:pPr>
            <a:r>
              <a:rPr lang="el-GR" dirty="0" smtClean="0"/>
              <a:t> Το </a:t>
            </a:r>
            <a:r>
              <a:rPr lang="en-US" dirty="0"/>
              <a:t>project </a:t>
            </a:r>
            <a:r>
              <a:rPr lang="el-GR" dirty="0"/>
              <a:t>αυτό επιλέχθηκε διότι το </a:t>
            </a:r>
            <a:r>
              <a:rPr lang="en-US" dirty="0"/>
              <a:t>Banking System</a:t>
            </a:r>
            <a:r>
              <a:rPr lang="el-GR" dirty="0"/>
              <a:t> αποτελεί ένα πολύ σημαντικό αντικείμενο στις μέρες μας και έχει πολυ ενδιαφέρον γιάτι μέσα απ’αυτο μπορούμε να μάθουμε πολλά πράγματα για την γλώσσα προγραμματισμού που έχει χρησιμοποιηθεί για την υλοποίηση του.</a:t>
            </a:r>
            <a:endParaRPr lang="en-US" dirty="0"/>
          </a:p>
          <a:p>
            <a:endParaRPr lang="en-US" dirty="0"/>
          </a:p>
        </p:txBody>
      </p:sp>
      <p:sp>
        <p:nvSpPr>
          <p:cNvPr id="4" name="Title 3"/>
          <p:cNvSpPr>
            <a:spLocks noGrp="1"/>
          </p:cNvSpPr>
          <p:nvPr>
            <p:ph type="title"/>
          </p:nvPr>
        </p:nvSpPr>
        <p:spPr/>
        <p:txBody>
          <a:bodyPr>
            <a:normAutofit fontScale="90000"/>
          </a:bodyPr>
          <a:lstStyle/>
          <a:p>
            <a:r>
              <a:rPr lang="el-GR" dirty="0"/>
              <a:t/>
            </a:r>
            <a:br>
              <a:rPr lang="el-GR" dirty="0"/>
            </a:br>
            <a:endParaRPr lang="en-US" dirty="0"/>
          </a:p>
        </p:txBody>
      </p:sp>
    </p:spTree>
    <p:extLst>
      <p:ext uri="{BB962C8B-B14F-4D97-AF65-F5344CB8AC3E}">
        <p14:creationId xmlns:p14="http://schemas.microsoft.com/office/powerpoint/2010/main" val="1309360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l-GR" dirty="0"/>
              <a:t>Κύριος στόχος του προγράμματος είναι η υλοποίηση ενός συστήματος διαχείρησης ενός τραπεζικού λογαριασμού το οποίο </a:t>
            </a:r>
            <a:r>
              <a:rPr lang="el-GR" dirty="0" smtClean="0"/>
              <a:t>περιλαμβάνει</a:t>
            </a:r>
            <a:r>
              <a:rPr lang="en-US" dirty="0" smtClean="0"/>
              <a:t>:</a:t>
            </a:r>
            <a:r>
              <a:rPr lang="el-GR" dirty="0"/>
              <a:t> </a:t>
            </a:r>
            <a:endParaRPr lang="en-US" dirty="0" smtClean="0"/>
          </a:p>
          <a:p>
            <a:pPr marL="0" indent="0">
              <a:buNone/>
            </a:pPr>
            <a:endParaRPr lang="en-US" dirty="0"/>
          </a:p>
          <a:p>
            <a:r>
              <a:rPr lang="el-GR" dirty="0">
                <a:solidFill>
                  <a:schemeClr val="tx2"/>
                </a:solidFill>
              </a:rPr>
              <a:t>Α)Εγραφφη/Σύνδεση χρήστη</a:t>
            </a:r>
            <a:endParaRPr lang="en-US" dirty="0">
              <a:solidFill>
                <a:schemeClr val="tx2"/>
              </a:solidFill>
            </a:endParaRPr>
          </a:p>
          <a:p>
            <a:r>
              <a:rPr lang="el-GR" dirty="0">
                <a:solidFill>
                  <a:schemeClr val="tx2"/>
                </a:solidFill>
              </a:rPr>
              <a:t>Β)Καταθέσεις/Αναλήψεις</a:t>
            </a:r>
            <a:endParaRPr lang="en-US" dirty="0">
              <a:solidFill>
                <a:schemeClr val="tx2"/>
              </a:solidFill>
            </a:endParaRPr>
          </a:p>
          <a:p>
            <a:r>
              <a:rPr lang="el-GR" dirty="0">
                <a:solidFill>
                  <a:schemeClr val="tx2"/>
                </a:solidFill>
              </a:rPr>
              <a:t>Γ)Προβολή υπολοίπου και ιστορικού συναλλαγών</a:t>
            </a:r>
            <a:endParaRPr lang="en-US" dirty="0">
              <a:solidFill>
                <a:schemeClr val="tx2"/>
              </a:solidFill>
            </a:endParaRPr>
          </a:p>
          <a:p>
            <a:r>
              <a:rPr lang="el-GR" dirty="0">
                <a:solidFill>
                  <a:schemeClr val="tx2"/>
                </a:solidFill>
              </a:rPr>
              <a:t>Δ)Αποθήκευση δεδομένων σε ενα </a:t>
            </a:r>
            <a:r>
              <a:rPr lang="en-US" dirty="0">
                <a:solidFill>
                  <a:schemeClr val="tx2"/>
                </a:solidFill>
              </a:rPr>
              <a:t>txt </a:t>
            </a:r>
            <a:r>
              <a:rPr lang="el-GR" dirty="0">
                <a:solidFill>
                  <a:schemeClr val="tx2"/>
                </a:solidFill>
              </a:rPr>
              <a:t>αρχείο</a:t>
            </a:r>
            <a:endParaRPr lang="en-US" dirty="0">
              <a:solidFill>
                <a:schemeClr val="tx2"/>
              </a:solidFill>
            </a:endParaRPr>
          </a:p>
        </p:txBody>
      </p:sp>
    </p:spTree>
    <p:extLst>
      <p:ext uri="{BB962C8B-B14F-4D97-AF65-F5344CB8AC3E}">
        <p14:creationId xmlns:p14="http://schemas.microsoft.com/office/powerpoint/2010/main" val="410585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l-GR" sz="3600" dirty="0" smtClean="0"/>
              <a:t>Κύριος στόχος του προγράμματος είναι η υλοποίηση ενός συστήματος διαχείρησης ενός τραπεζικού λογαριασμού το οποίο περιλαμβάνει</a:t>
            </a:r>
            <a:endParaRPr lang="en-US" sz="3600" dirty="0" smtClean="0"/>
          </a:p>
          <a:p>
            <a:pPr marL="0" indent="0">
              <a:buNone/>
            </a:pPr>
            <a:endParaRPr lang="en-US" dirty="0" smtClean="0"/>
          </a:p>
          <a:p>
            <a:r>
              <a:rPr lang="el-GR" dirty="0" smtClean="0">
                <a:solidFill>
                  <a:srgbClr val="C00000"/>
                </a:solidFill>
              </a:rPr>
              <a:t>Α)Εγραφφη/Σύνδεση χρήστη</a:t>
            </a:r>
            <a:endParaRPr lang="en-US" dirty="0" smtClean="0">
              <a:solidFill>
                <a:srgbClr val="C00000"/>
              </a:solidFill>
            </a:endParaRPr>
          </a:p>
          <a:p>
            <a:r>
              <a:rPr lang="el-GR" dirty="0" smtClean="0">
                <a:solidFill>
                  <a:srgbClr val="C00000"/>
                </a:solidFill>
              </a:rPr>
              <a:t>Β)Καταθέσεις/Αναλήψεις</a:t>
            </a:r>
            <a:endParaRPr lang="en-US" dirty="0" smtClean="0">
              <a:solidFill>
                <a:srgbClr val="C00000"/>
              </a:solidFill>
            </a:endParaRPr>
          </a:p>
          <a:p>
            <a:r>
              <a:rPr lang="el-GR" dirty="0" smtClean="0">
                <a:solidFill>
                  <a:srgbClr val="C00000"/>
                </a:solidFill>
              </a:rPr>
              <a:t>Γ)Προβολή υπολοίπου και ιστορικού συναλλαγών</a:t>
            </a:r>
            <a:endParaRPr lang="en-US" dirty="0" smtClean="0">
              <a:solidFill>
                <a:srgbClr val="C00000"/>
              </a:solidFill>
            </a:endParaRPr>
          </a:p>
          <a:p>
            <a:r>
              <a:rPr lang="el-GR" dirty="0" smtClean="0">
                <a:solidFill>
                  <a:srgbClr val="C00000"/>
                </a:solidFill>
              </a:rPr>
              <a:t>Δ)Αποθήκευση δεδομένων σε ενα </a:t>
            </a:r>
            <a:r>
              <a:rPr lang="en-US" dirty="0" smtClean="0">
                <a:solidFill>
                  <a:srgbClr val="C00000"/>
                </a:solidFill>
              </a:rPr>
              <a:t>txt </a:t>
            </a:r>
            <a:r>
              <a:rPr lang="el-GR" dirty="0" smtClean="0">
                <a:solidFill>
                  <a:srgbClr val="C00000"/>
                </a:solidFill>
              </a:rPr>
              <a:t>αρχείο</a:t>
            </a:r>
            <a:endParaRPr lang="en-US" dirty="0" smtClean="0">
              <a:solidFill>
                <a:srgbClr val="C00000"/>
              </a:solidFill>
            </a:endParaRPr>
          </a:p>
          <a:p>
            <a:endParaRPr lang="en-US" dirty="0" smtClean="0"/>
          </a:p>
          <a:p>
            <a:pPr marL="0" indent="0">
              <a:buNone/>
            </a:pPr>
            <a:r>
              <a:rPr lang="en-US" dirty="0" smtClean="0"/>
              <a:t> </a:t>
            </a:r>
            <a:r>
              <a:rPr lang="el-GR" dirty="0" smtClean="0"/>
              <a:t>Το </a:t>
            </a:r>
            <a:r>
              <a:rPr lang="el-GR" dirty="0"/>
              <a:t>πρόγραμμα βασίζεται κυρίως σε μια δομή “</a:t>
            </a:r>
            <a:r>
              <a:rPr lang="en-US" dirty="0"/>
              <a:t>Account</a:t>
            </a:r>
            <a:r>
              <a:rPr lang="el-GR" dirty="0"/>
              <a:t>” και </a:t>
            </a:r>
            <a:r>
              <a:rPr lang="en-US" dirty="0"/>
              <a:t>vector </a:t>
            </a:r>
            <a:r>
              <a:rPr lang="el-GR" dirty="0"/>
              <a:t>για να αποθηκεύεται το ιστορικό συναλλαγών καθώς υπάρχει και αναλυτικό μενού για να μπορεί να καθοδηγεί τον χρήστη ακομή και αν δεν γνωρίζει πώς λειτουργεί.</a:t>
            </a:r>
            <a:endParaRPr lang="en-US" dirty="0"/>
          </a:p>
          <a:p>
            <a:endParaRPr lang="en-US" dirty="0"/>
          </a:p>
        </p:txBody>
      </p:sp>
    </p:spTree>
    <p:extLst>
      <p:ext uri="{BB962C8B-B14F-4D97-AF65-F5344CB8AC3E}">
        <p14:creationId xmlns:p14="http://schemas.microsoft.com/office/powerpoint/2010/main" val="1834956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fontScale="77500" lnSpcReduction="20000"/>
          </a:bodyPr>
          <a:lstStyle/>
          <a:p>
            <a:r>
              <a:rPr lang="el-GR" sz="2800" dirty="0" smtClean="0"/>
              <a:t>Παρακάτω υπάρχει ένα διάγραμμα ροής που περιγράφει περίπου πώς δούλευει το </a:t>
            </a:r>
            <a:r>
              <a:rPr lang="en-US" sz="2800" dirty="0" smtClean="0"/>
              <a:t>Banking System.</a:t>
            </a:r>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2800" dirty="0" smtClean="0"/>
          </a:p>
          <a:p>
            <a:r>
              <a:rPr lang="el-GR" sz="2800" dirty="0"/>
              <a:t>Οι τεχνολογίες που χρησιμοποιήθηκαν είναι η γλώσσα </a:t>
            </a:r>
            <a:r>
              <a:rPr lang="en-US" sz="2800" dirty="0"/>
              <a:t>C</a:t>
            </a:r>
            <a:r>
              <a:rPr lang="el-GR" sz="2800" dirty="0"/>
              <a:t>++ γιάτι αποτελείται απο έναν τεράστιο κλάδο δυνατοτήτων που μας επιτρέπει να κάνουμε πολλά πράγματα έτσι ώστε να μπορούμε να δημιουργήσουμε το συγκεκριμένο </a:t>
            </a:r>
            <a:r>
              <a:rPr lang="en-US" sz="2800" dirty="0"/>
              <a:t>Banking System</a:t>
            </a:r>
            <a:r>
              <a:rPr lang="el-GR" sz="2800" dirty="0"/>
              <a:t>.</a:t>
            </a:r>
            <a:endParaRPr lang="en-US" sz="2800" dirty="0"/>
          </a:p>
          <a:p>
            <a:endParaRPr lang="en-US" sz="2800" dirty="0"/>
          </a:p>
        </p:txBody>
      </p:sp>
      <p:pic>
        <p:nvPicPr>
          <p:cNvPr id="2050" name="Picture 2" descr="C:\Users\ParalaKYS\Desktop\Screenshot_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2058804"/>
            <a:ext cx="2592287" cy="2472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013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a:bodyPr>
          <a:lstStyle/>
          <a:p>
            <a:pPr marL="0" indent="0">
              <a:buNone/>
            </a:pPr>
            <a:r>
              <a:rPr lang="el-GR" sz="2400" dirty="0"/>
              <a:t>Η βασική λειτουργικότητα του κώδικα έχει υλοποιηθεί με συναρτήσεις για κάθε </a:t>
            </a:r>
            <a:r>
              <a:rPr lang="el-GR" sz="2400" dirty="0" smtClean="0"/>
              <a:t>λειτουργία</a:t>
            </a:r>
            <a:r>
              <a:rPr lang="en-US" sz="2400" dirty="0" smtClean="0"/>
              <a:t> </a:t>
            </a:r>
            <a:r>
              <a:rPr lang="el-GR" sz="2400" dirty="0" smtClean="0"/>
              <a:t>που</a:t>
            </a:r>
            <a:r>
              <a:rPr lang="en-US" sz="2400" dirty="0"/>
              <a:t> </a:t>
            </a:r>
            <a:r>
              <a:rPr lang="el-GR" sz="2400" dirty="0" smtClean="0"/>
              <a:t>πραγματοποιείται(κατάθεση,ανάληψη,διαγραφή,ιστορικό</a:t>
            </a:r>
            <a:r>
              <a:rPr lang="en-US" sz="2400" dirty="0" smtClean="0"/>
              <a:t>)</a:t>
            </a:r>
            <a:r>
              <a:rPr lang="el-GR" sz="2400" dirty="0" smtClean="0"/>
              <a:t>.</a:t>
            </a:r>
            <a:endParaRPr lang="en-US" sz="2400" dirty="0"/>
          </a:p>
          <a:p>
            <a:pPr marL="0" indent="0">
              <a:buNone/>
            </a:pPr>
            <a:r>
              <a:rPr lang="el-GR" dirty="0"/>
              <a:t> </a:t>
            </a:r>
            <a:endParaRPr lang="en-US" dirty="0"/>
          </a:p>
          <a:p>
            <a:pPr marL="0" indent="0">
              <a:buNone/>
            </a:pPr>
            <a:r>
              <a:rPr lang="el-GR" dirty="0"/>
              <a:t>Σημαντικές Δομές</a:t>
            </a:r>
            <a:r>
              <a:rPr lang="en-US" dirty="0"/>
              <a:t>:</a:t>
            </a:r>
          </a:p>
          <a:p>
            <a:r>
              <a:rPr lang="en-US" dirty="0" smtClean="0"/>
              <a:t>struct </a:t>
            </a:r>
            <a:r>
              <a:rPr lang="en-US" dirty="0"/>
              <a:t>Account</a:t>
            </a:r>
          </a:p>
          <a:p>
            <a:r>
              <a:rPr lang="en-US" dirty="0" smtClean="0"/>
              <a:t>vector </a:t>
            </a:r>
            <a:r>
              <a:rPr lang="en-US" dirty="0"/>
              <a:t>&lt;string&gt;</a:t>
            </a:r>
          </a:p>
          <a:p>
            <a:pPr marL="0" indent="0">
              <a:buNone/>
            </a:pPr>
            <a:endParaRPr lang="en-US" dirty="0"/>
          </a:p>
        </p:txBody>
      </p:sp>
    </p:spTree>
    <p:extLst>
      <p:ext uri="{BB962C8B-B14F-4D97-AF65-F5344CB8AC3E}">
        <p14:creationId xmlns:p14="http://schemas.microsoft.com/office/powerpoint/2010/main" val="3861765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3074" name="Picture 2" descr="C:\Users\ParalaKYS\Desktop\Screenshot_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65398"/>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p:cNvSpPr>
            <a:spLocks noGrp="1"/>
          </p:cNvSpPr>
          <p:nvPr>
            <p:ph idx="1"/>
          </p:nvPr>
        </p:nvSpPr>
        <p:spPr>
          <a:xfrm>
            <a:off x="0" y="0"/>
            <a:ext cx="9144000" cy="6858000"/>
          </a:xfrm>
        </p:spPr>
        <p:txBody>
          <a:bodyPr/>
          <a:lstStyle/>
          <a:p>
            <a:pPr marL="0" indent="0">
              <a:buNone/>
            </a:pPr>
            <a:r>
              <a:rPr lang="en-US" dirty="0" smtClean="0"/>
              <a:t> </a:t>
            </a:r>
            <a:endParaRPr lang="en-US" dirty="0"/>
          </a:p>
        </p:txBody>
      </p:sp>
    </p:spTree>
    <p:extLst>
      <p:ext uri="{BB962C8B-B14F-4D97-AF65-F5344CB8AC3E}">
        <p14:creationId xmlns:p14="http://schemas.microsoft.com/office/powerpoint/2010/main" val="2499954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hlinkClick r:id="rId2"/>
              </a:rPr>
              <a:t>https://github.com/Vlachos03/BankingSystem</a:t>
            </a:r>
            <a:endParaRPr lang="en-US" dirty="0" smtClean="0"/>
          </a:p>
          <a:p>
            <a:pPr marL="0" indent="0">
              <a:buNone/>
            </a:pPr>
            <a:endParaRPr lang="en-US" dirty="0"/>
          </a:p>
          <a:p>
            <a:pPr marL="0" indent="0">
              <a:buNone/>
            </a:pPr>
            <a:r>
              <a:rPr lang="en-US" dirty="0" smtClean="0"/>
              <a:t>How to use:</a:t>
            </a:r>
          </a:p>
          <a:p>
            <a:pPr marL="0" indent="0">
              <a:buNone/>
            </a:pPr>
            <a:r>
              <a:rPr lang="en-US" dirty="0" smtClean="0"/>
              <a:t>Step 1: Press 1 to create a new bank account</a:t>
            </a:r>
          </a:p>
          <a:p>
            <a:pPr marL="0" indent="0">
              <a:buNone/>
            </a:pPr>
            <a:r>
              <a:rPr lang="en-US" dirty="0" smtClean="0"/>
              <a:t>Step 2: Enter your username, your password and your pin</a:t>
            </a:r>
          </a:p>
          <a:p>
            <a:pPr marL="0" indent="0">
              <a:buNone/>
            </a:pPr>
            <a:r>
              <a:rPr lang="en-US" dirty="0" smtClean="0"/>
              <a:t>Step 3: Press 2 to login to your account</a:t>
            </a:r>
          </a:p>
          <a:p>
            <a:pPr marL="0" indent="0">
              <a:buNone/>
            </a:pPr>
            <a:r>
              <a:rPr lang="en-US" dirty="0" smtClean="0"/>
              <a:t>Step 4: Decide what you want to do(Deposit, </a:t>
            </a:r>
            <a:r>
              <a:rPr lang="en-US" dirty="0" err="1" smtClean="0"/>
              <a:t>Withdraw,See</a:t>
            </a:r>
            <a:r>
              <a:rPr lang="en-US" dirty="0" smtClean="0"/>
              <a:t> transaction history or available balance)</a:t>
            </a:r>
          </a:p>
          <a:p>
            <a:pPr marL="0" indent="0">
              <a:buNone/>
            </a:pPr>
            <a:r>
              <a:rPr lang="en-US" dirty="0" smtClean="0"/>
              <a:t>Step 5: Enjoy</a:t>
            </a:r>
          </a:p>
          <a:p>
            <a:pPr marL="0" indent="0">
              <a:buNone/>
            </a:pPr>
            <a:endParaRPr lang="en-US" dirty="0" smtClean="0"/>
          </a:p>
          <a:p>
            <a:pPr marL="0" indent="0">
              <a:buNone/>
            </a:pPr>
            <a:r>
              <a:rPr lang="en-US" dirty="0" smtClean="0"/>
              <a:t>(Your data are also saved into a txt file on the main.c project folder)</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13732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944" y="274638"/>
            <a:ext cx="4618856" cy="1143000"/>
          </a:xfrm>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72" y="-1"/>
            <a:ext cx="9140828" cy="2643279"/>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32" y="2491656"/>
            <a:ext cx="9154532" cy="216148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653136"/>
            <a:ext cx="9144000" cy="2204864"/>
          </a:xfrm>
          <a:prstGeom prst="rect">
            <a:avLst/>
          </a:prstGeom>
        </p:spPr>
      </p:pic>
    </p:spTree>
    <p:extLst>
      <p:ext uri="{BB962C8B-B14F-4D97-AF65-F5344CB8AC3E}">
        <p14:creationId xmlns:p14="http://schemas.microsoft.com/office/powerpoint/2010/main" val="3663617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384</Words>
  <Application>Microsoft Office PowerPoint</Application>
  <PresentationFormat>On-screen Show (4:3)</PresentationFormat>
  <Paragraphs>72</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Banking System</vt:lpstr>
      <vt:lpstr> </vt:lpstr>
      <vt:lpstr> </vt:lpstr>
      <vt:lpstr> </vt:lpstr>
      <vt:lpstr> </vt:lpstr>
      <vt:lpstr> </vt:lpstr>
      <vt:lpstr> </vt:lpstr>
      <vt:lpstr> </vt:lpstr>
      <vt:lpstr> </vt:lpstr>
      <vt:lpstr> </vt:lpstr>
      <vt:lpstr> </vt:lpstr>
    </vt:vector>
  </TitlesOfParts>
  <Company>ReviOS 10 23.08</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System</dc:title>
  <dc:creator>ParalaKYS</dc:creator>
  <cp:lastModifiedBy>ParalaKYS</cp:lastModifiedBy>
  <cp:revision>6</cp:revision>
  <dcterms:created xsi:type="dcterms:W3CDTF">2025-05-19T12:17:53Z</dcterms:created>
  <dcterms:modified xsi:type="dcterms:W3CDTF">2025-05-19T13:32:28Z</dcterms:modified>
</cp:coreProperties>
</file>