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338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14/11/2019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14/11/2019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14/11/2019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</a:t>
            </a:r>
            <a:r>
              <a:rPr lang="en-US" dirty="0" err="1" smtClean="0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Many options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reStructured</a:t>
            </a:r>
            <a:r>
              <a:rPr lang="en-US" dirty="0" smtClean="0"/>
              <a:t> Text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'Split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converted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tuple 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4943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 2: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49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835428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03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7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9777" y="357301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71664" y="2699922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documentation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Documenting Python: a </a:t>
            </a:r>
            <a:r>
              <a:rPr lang="en-US" dirty="0"/>
              <a:t>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</a:t>
            </a:r>
            <a:r>
              <a:rPr lang="en-US" sz="2000" dirty="0">
                <a:hlinkClick r:id="rId2"/>
              </a:rPr>
              <a:t>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>
                <a:hlinkClick r:id="rId2"/>
              </a:rPr>
              <a:t>github.com/gjbex/training-material/tree/master/Python/Fundamentals</a:t>
            </a:r>
            <a:r>
              <a:rPr lang="nl-BE" sz="18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print(p)…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points should not be moved?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 smtClean="0"/>
              <a:t>For Python 2: make </a:t>
            </a:r>
            <a:r>
              <a:rPr lang="en-US" dirty="0"/>
              <a:t>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…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>
                <a:hlinkClick r:id="rId2"/>
              </a:rPr>
              <a:t>github.com/gjbex/training-material/tree/master/Python/FiniteStateParser</a:t>
            </a:r>
            <a:r>
              <a:rPr lang="en-US" sz="1600" dirty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Block: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is container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for specific data: attribute values hold 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Block: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>
                <a:hlinkClick r:id="rId2"/>
              </a:rPr>
              <a:t>github.com/gjbex/training-material/tree/master/Python/FiniteStateParser</a:t>
            </a:r>
            <a:r>
              <a:rPr lang="en-US" sz="1600" dirty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216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</a:t>
            </a:r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88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endParaRPr lang="en-US" i="1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26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040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449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8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…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  <a:endParaRPr lang="en-US" i="1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  <a:endParaRPr lang="en-US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9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  <a:endParaRPr lang="en-US" sz="1400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  <a:endParaRPr lang="en-US" sz="1400" dirty="0">
              <a:solidFill>
                <a:prstClr val="black"/>
              </a:solidFill>
              <a:latin typeface="Lucida Sans Typewriter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  <a:endParaRPr lang="en-US" sz="1400" i="1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  <a:endParaRPr lang="en-US" sz="1400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  <a:endParaRPr lang="en-US" sz="1400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  <a:endParaRPr lang="en-US" sz="1400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  <a:endParaRPr lang="en-US" sz="1400" dirty="0">
              <a:solidFill>
                <a:prstClr val="black"/>
              </a:solidFill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egin block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  <a:endParaRPr lang="en-US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</a:t>
              </a:r>
              <a:r>
                <a:rPr lang="en-US" dirty="0">
                  <a:solidFill>
                    <a:srgbClr val="FF0000"/>
                  </a:solidFill>
                  <a:latin typeface="Calibri"/>
                </a:rPr>
                <a:t>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  <a:endParaRPr lang="en-US" dirty="0">
                <a:solidFill>
                  <a:srgbClr val="1F497D">
                    <a:lumMod val="40000"/>
                    <a:lumOff val="60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  <a:endParaRPr lang="en-US" dirty="0">
                <a:solidFill>
                  <a:srgbClr val="1F497D">
                    <a:lumMod val="40000"/>
                    <a:lumOff val="60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aise error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022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3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0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>
                <a:hlinkClick r:id="rId2"/>
              </a:rPr>
              <a:t>github.com/gjbex/training-material/tree/master/Python/CodeTesting</a:t>
            </a:r>
            <a:r>
              <a:rPr lang="nl-BE" sz="1800" dirty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5147901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duty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https://github.com/gjbex/training-material/tree/master/Python/Unittest</a:t>
            </a:r>
            <a:r>
              <a:rPr lang="nl-BE" sz="1800" dirty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>
                <a:hlinkClick r:id="rId3"/>
              </a:rPr>
              <a:t>github.com/gjbex/training-material/tree/master/Python/PyParsing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overlook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code paths</a:t>
            </a:r>
          </a:p>
          <a:p>
            <a:r>
              <a:rPr lang="en-US" dirty="0" smtClean="0"/>
              <a:t>Use </a:t>
            </a:r>
            <a:r>
              <a:rPr lang="en-US" dirty="0"/>
              <a:t>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coverage.readthedocs.io/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run code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 smtClean="0"/>
              <a:t>create </a:t>
            </a:r>
            <a:r>
              <a:rPr lang="en-US" dirty="0" err="1" smtClean="0"/>
              <a:t>create</a:t>
            </a:r>
            <a:r>
              <a:rPr lang="en-US" dirty="0" smtClean="0"/>
              <a:t> detailed report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 smtClean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code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annotated source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Remove coverage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>
                <a:hlinkClick r:id="rId2"/>
              </a:rPr>
              <a:t>github.com/gjbex/training-material/tree/master/Python/OperatorsFunctools</a:t>
            </a:r>
            <a:r>
              <a:rPr lang="en-US" sz="1600" dirty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>
                <a:hlinkClick r:id="rId2"/>
              </a:rPr>
              <a:t>github.com/gjbex/training-material/tree/master/Python/CodeTesting</a:t>
            </a: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7608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>
                <a:hlinkClick r:id="rId3"/>
              </a:rPr>
              <a:t>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0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>
                <a:hlinkClick r:id="rId2"/>
              </a:rPr>
              <a:t>github.com/gjbex/training-material/tree/master/Python/Iterators</a:t>
            </a: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02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58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7" y="4638036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Primes version 3.0: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(again)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x: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range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>
                <a:hlinkClick r:id="rId2"/>
              </a:rPr>
              <a:t>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3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5311</Words>
  <Application>Microsoft Office PowerPoint</Application>
  <PresentationFormat>Widescreen</PresentationFormat>
  <Paragraphs>1367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Wingdings</vt:lpstr>
      <vt:lpstr>Office Theme</vt:lpstr>
      <vt:lpstr>1_Office Theme</vt:lpstr>
      <vt:lpstr>Python software engineering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Object-oriented Python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2</cp:revision>
  <dcterms:created xsi:type="dcterms:W3CDTF">2019-11-14T17:09:29Z</dcterms:created>
  <dcterms:modified xsi:type="dcterms:W3CDTF">2019-11-14T17:14:28Z</dcterms:modified>
</cp:coreProperties>
</file>