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4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74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3/08/2021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3/08/2021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3/08/2021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3/08/2021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3/08/2021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3/08/2021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3/08/2021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3/08/2021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3/08/2021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3/08/2021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3/08/2021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print("|{0}|".format(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3238610" cy="1384995"/>
            <a:chOff x="7937245" y="3320988"/>
            <a:chExt cx="3238610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1354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8885</Words>
  <Application>Microsoft Office PowerPoint</Application>
  <PresentationFormat>Widescreen</PresentationFormat>
  <Paragraphs>1500</Paragraphs>
  <Slides>111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2" baseType="lpstr">
      <vt:lpstr>Arial</vt:lpstr>
      <vt:lpstr>Calibri</vt:lpstr>
      <vt:lpstr>Calibri Light</vt:lpstr>
      <vt:lpstr>Courier New</vt:lpstr>
      <vt:lpstr>Informal Roman</vt:lpstr>
      <vt:lpstr>Lucida Sans Typewriter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46</cp:revision>
  <dcterms:created xsi:type="dcterms:W3CDTF">2019-11-14T17:09:29Z</dcterms:created>
  <dcterms:modified xsi:type="dcterms:W3CDTF">2021-08-03T15:16:03Z</dcterms:modified>
</cp:coreProperties>
</file>