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1"/>
  </p:notesMasterIdLst>
  <p:sldIdLst>
    <p:sldId id="257" r:id="rId3"/>
    <p:sldId id="355" r:id="rId4"/>
    <p:sldId id="357" r:id="rId5"/>
    <p:sldId id="35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56" r:id="rId46"/>
    <p:sldId id="35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297" r:id="rId61"/>
    <p:sldId id="298" r:id="rId62"/>
    <p:sldId id="299" r:id="rId63"/>
    <p:sldId id="300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19" r:id="rId83"/>
    <p:sldId id="320" r:id="rId84"/>
    <p:sldId id="321" r:id="rId85"/>
    <p:sldId id="322" r:id="rId86"/>
    <p:sldId id="323" r:id="rId87"/>
    <p:sldId id="324" r:id="rId88"/>
    <p:sldId id="325" r:id="rId89"/>
    <p:sldId id="326" r:id="rId90"/>
    <p:sldId id="327" r:id="rId91"/>
    <p:sldId id="330" r:id="rId92"/>
    <p:sldId id="331" r:id="rId93"/>
    <p:sldId id="332" r:id="rId94"/>
    <p:sldId id="333" r:id="rId95"/>
    <p:sldId id="334" r:id="rId96"/>
    <p:sldId id="335" r:id="rId97"/>
    <p:sldId id="336" r:id="rId98"/>
    <p:sldId id="337" r:id="rId99"/>
    <p:sldId id="352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Object oriented Python" id="{7E5409A3-BB52-4BFA-A61A-6CF0A072CD8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Functional programming" id="{9DC1A7A8-7441-4349-9D38-F6E824FD8545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28/05/2021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28/05/2021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28/05/2021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pyparsing" TargetMode="External"/><Relationship Id="rId2" Type="http://schemas.openxmlformats.org/officeDocument/2006/relationships/hyperlink" Target="https://github.com/gjbex/Python-software-engineering/tree/master/source-code/unit-testing" TargetMode="Externa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 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attrs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an (almost) regular language: finite state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https://github.com/gjbex/Python-software-engineering/tree/master/source-code/unit-testing</a:t>
            </a:r>
            <a:r>
              <a:rPr lang="nl-BE" sz="1800" dirty="0"/>
              <a:t> </a:t>
            </a:r>
            <a:endParaRPr lang="nl-BE" dirty="0"/>
          </a:p>
          <a:p>
            <a:r>
              <a:rPr lang="nl-BE" sz="1800" dirty="0">
                <a:hlinkClick r:id="rId3"/>
              </a:rPr>
              <a:t>https://github.com/gjbex/Python-software-engineering/tree/master/source-code/pyparsing</a:t>
            </a:r>
            <a:r>
              <a:rPr lang="nl-B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8302</Words>
  <Application>Microsoft Office PowerPoint</Application>
  <PresentationFormat>Widescreen</PresentationFormat>
  <Paragraphs>1404</Paragraphs>
  <Slides>98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07" baseType="lpstr">
      <vt:lpstr>Arial</vt:lpstr>
      <vt:lpstr>Calibri</vt:lpstr>
      <vt:lpstr>Calibri Light</vt:lpstr>
      <vt:lpstr>Courier New</vt:lpstr>
      <vt:lpstr>Informal Roman</vt:lpstr>
      <vt:lpstr>Lucida Sans Typewriter</vt:lpstr>
      <vt:lpstr>Wingdings</vt:lpstr>
      <vt:lpstr>Office Theme</vt:lpstr>
      <vt:lpstr>1_Office Theme</vt:lpstr>
      <vt:lpstr>Python software engineering</vt:lpstr>
      <vt:lpstr>PowerPoint Presentation</vt:lpstr>
      <vt:lpstr>PowerPoint Presentation</vt:lpstr>
      <vt:lpstr>Typographical conventions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Python functional programming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23</cp:revision>
  <dcterms:created xsi:type="dcterms:W3CDTF">2019-11-14T17:09:29Z</dcterms:created>
  <dcterms:modified xsi:type="dcterms:W3CDTF">2021-05-28T13:20:35Z</dcterms:modified>
</cp:coreProperties>
</file>