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9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56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35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17/06/2020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17/06/2020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17/06/2020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17/06/2020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17/06/2020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17/06/2020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2020-06-17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17/06/2020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unambiguous for development, debugging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8262</Words>
  <Application>Microsoft Office PowerPoint</Application>
  <PresentationFormat>Widescreen</PresentationFormat>
  <Paragraphs>1392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18</cp:revision>
  <dcterms:created xsi:type="dcterms:W3CDTF">2019-11-14T17:09:29Z</dcterms:created>
  <dcterms:modified xsi:type="dcterms:W3CDTF">2020-06-17T09:03:25Z</dcterms:modified>
</cp:coreProperties>
</file>