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0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20" r:id="rId92"/>
    <p:sldId id="367" r:id="rId93"/>
    <p:sldId id="321" r:id="rId94"/>
    <p:sldId id="322" r:id="rId95"/>
    <p:sldId id="323" r:id="rId96"/>
    <p:sldId id="324" r:id="rId97"/>
    <p:sldId id="325" r:id="rId98"/>
    <p:sldId id="326" r:id="rId99"/>
    <p:sldId id="327" r:id="rId100"/>
    <p:sldId id="330" r:id="rId101"/>
    <p:sldId id="331" r:id="rId102"/>
    <p:sldId id="332" r:id="rId103"/>
    <p:sldId id="333" r:id="rId104"/>
    <p:sldId id="334" r:id="rId105"/>
    <p:sldId id="335" r:id="rId106"/>
    <p:sldId id="336" r:id="rId107"/>
    <p:sldId id="337" r:id="rId108"/>
    <p:sldId id="352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29/05/2021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29/05/2021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29/05/2021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29/05/2021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29/05/2021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29/05/2021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29/05/2021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8623</Words>
  <Application>Microsoft Office PowerPoint</Application>
  <PresentationFormat>Widescreen</PresentationFormat>
  <Paragraphs>1478</Paragraphs>
  <Slides>107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8" baseType="lpstr">
      <vt:lpstr>Arial</vt:lpstr>
      <vt:lpstr>Calibri</vt:lpstr>
      <vt:lpstr>Calibri Light</vt:lpstr>
      <vt:lpstr>Courier New</vt:lpstr>
      <vt:lpstr>Informal Roman</vt:lpstr>
      <vt:lpstr>Lucida Sans Typewriter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Python functional programming</vt:lpstr>
      <vt:lpstr>Motivation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34</cp:revision>
  <dcterms:created xsi:type="dcterms:W3CDTF">2019-11-14T17:09:29Z</dcterms:created>
  <dcterms:modified xsi:type="dcterms:W3CDTF">2021-05-29T13:53:40Z</dcterms:modified>
</cp:coreProperties>
</file>