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8"/>
  </p:notesMasterIdLst>
  <p:sldIdLst>
    <p:sldId id="257" r:id="rId3"/>
    <p:sldId id="355" r:id="rId4"/>
    <p:sldId id="35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08" r:id="rId69"/>
    <p:sldId id="309" r:id="rId70"/>
    <p:sldId id="310" r:id="rId71"/>
    <p:sldId id="311" r:id="rId72"/>
    <p:sldId id="312" r:id="rId73"/>
    <p:sldId id="313" r:id="rId74"/>
    <p:sldId id="314" r:id="rId75"/>
    <p:sldId id="315" r:id="rId76"/>
    <p:sldId id="316" r:id="rId77"/>
    <p:sldId id="317" r:id="rId78"/>
    <p:sldId id="318" r:id="rId79"/>
    <p:sldId id="319" r:id="rId80"/>
    <p:sldId id="320" r:id="rId81"/>
    <p:sldId id="321" r:id="rId82"/>
    <p:sldId id="322" r:id="rId83"/>
    <p:sldId id="323" r:id="rId84"/>
    <p:sldId id="324" r:id="rId85"/>
    <p:sldId id="325" r:id="rId86"/>
    <p:sldId id="326" r:id="rId87"/>
    <p:sldId id="327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352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3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2019-12-09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7" y="4638036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9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35428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303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7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777" y="357301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71664" y="2699922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7608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8190</Words>
  <Application>Microsoft Office PowerPoint</Application>
  <PresentationFormat>Widescreen</PresentationFormat>
  <Paragraphs>1382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PowerPoint Presentation</vt:lpstr>
      <vt:lpstr>Typographical conventions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12</cp:revision>
  <dcterms:created xsi:type="dcterms:W3CDTF">2019-11-14T17:09:29Z</dcterms:created>
  <dcterms:modified xsi:type="dcterms:W3CDTF">2019-12-09T07:44:21Z</dcterms:modified>
</cp:coreProperties>
</file>