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8"/>
  </p:notesMasterIdLst>
  <p:sldIdLst>
    <p:sldId id="257" r:id="rId3"/>
    <p:sldId id="355" r:id="rId4"/>
    <p:sldId id="35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5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7" y="4638036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428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03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7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777" y="357301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1664" y="2699922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8190</Words>
  <Application>Microsoft Office PowerPoint</Application>
  <PresentationFormat>Widescreen</PresentationFormat>
  <Paragraphs>1382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11</cp:revision>
  <dcterms:created xsi:type="dcterms:W3CDTF">2019-11-14T17:09:29Z</dcterms:created>
  <dcterms:modified xsi:type="dcterms:W3CDTF">2019-12-06T11:38:01Z</dcterms:modified>
</cp:coreProperties>
</file>