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0"/>
  </p:notesMasterIdLst>
  <p:sldIdLst>
    <p:sldId id="257" r:id="rId3"/>
    <p:sldId id="355" r:id="rId4"/>
    <p:sldId id="357" r:id="rId5"/>
    <p:sldId id="35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356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09" r:id="rId72"/>
    <p:sldId id="310" r:id="rId73"/>
    <p:sldId id="311" r:id="rId74"/>
    <p:sldId id="312" r:id="rId75"/>
    <p:sldId id="313" r:id="rId76"/>
    <p:sldId id="314" r:id="rId77"/>
    <p:sldId id="315" r:id="rId78"/>
    <p:sldId id="316" r:id="rId79"/>
    <p:sldId id="317" r:id="rId80"/>
    <p:sldId id="318" r:id="rId81"/>
    <p:sldId id="319" r:id="rId82"/>
    <p:sldId id="320" r:id="rId83"/>
    <p:sldId id="321" r:id="rId84"/>
    <p:sldId id="322" r:id="rId85"/>
    <p:sldId id="323" r:id="rId86"/>
    <p:sldId id="324" r:id="rId87"/>
    <p:sldId id="325" r:id="rId88"/>
    <p:sldId id="326" r:id="rId89"/>
    <p:sldId id="327" r:id="rId90"/>
    <p:sldId id="330" r:id="rId91"/>
    <p:sldId id="331" r:id="rId92"/>
    <p:sldId id="332" r:id="rId93"/>
    <p:sldId id="333" r:id="rId94"/>
    <p:sldId id="334" r:id="rId95"/>
    <p:sldId id="335" r:id="rId96"/>
    <p:sldId id="336" r:id="rId97"/>
    <p:sldId id="337" r:id="rId98"/>
    <p:sldId id="352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7"/>
            <p14:sldId id="353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Object oriented Python" id="{7E5409A3-BB52-4BFA-A61A-6CF0A072CD81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56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Unit testing" id="{7E877D27-F130-44C4-BFD2-77E74666C206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Functional programming" id="{9DC1A7A8-7441-4349-9D38-F6E824FD8545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viewProps" Target="view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28/05/2021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28/05/2021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28/05/2021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28/05/2021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28/05/2021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28/05/2021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/finite-state-parser" TargetMode="Externa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/finite-state-parser" TargetMode="Externa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pyparsing" TargetMode="External"/><Relationship Id="rId2" Type="http://schemas.openxmlformats.org/officeDocument/2006/relationships/hyperlink" Target="https://github.com/gjbex/Python-software-engineering/tree/master/source-code/unit-testing" TargetMode="Externa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https://github.com/gjbex/Python-software-engineering/tree/master/source-code/code-testing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 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type(n)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25983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8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4904502" cy="707886"/>
            <a:chOff x="3275856" y="1715233"/>
            <a:chExt cx="4904502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6803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754739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'{0}: {1}'.format(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83731" y="1772817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3730" y="4221089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3731" y="3196133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unambiguous for development, debugging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https://github.com/gjbex/Python-software-engineering/tree/master/source-code/object-orientation/finite-state-parser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'begin {0}'.format(self.name())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'end {0}'.format(self.name())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'{0}\n\t{1}\n{2}'.format(header, data, footer)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an (almost) regular language: finite state automata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https://github.com/gjbex/Python-software-engineering/tree/master/source-code/object-orientation/finite-state-parser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21690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488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67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040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8449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8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9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022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3248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20657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https://github.com/gjbex/Python-software-engineering/tree/master/source-code/code-testing</a:t>
            </a:r>
            <a:r>
              <a:rPr lang="en-US" sz="18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147901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https://github.com/gjbex/Python-software-engineering/tree/master/source-code/unit-testing</a:t>
            </a:r>
            <a:r>
              <a:rPr lang="nl-BE" sz="1800" dirty="0"/>
              <a:t> </a:t>
            </a:r>
            <a:endParaRPr lang="nl-BE" dirty="0"/>
          </a:p>
          <a:p>
            <a:r>
              <a:rPr lang="nl-BE" sz="1800" dirty="0">
                <a:hlinkClick r:id="rId3"/>
              </a:rPr>
              <a:t>https://github.com/gjbex/Python-software-engineering/tree/master/source-code/pyparsing</a:t>
            </a:r>
            <a:r>
              <a:rPr lang="nl-BE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8869736" cy="2031325"/>
            <a:chOff x="166760" y="2204864"/>
            <a:chExt cx="8869736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8869736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temp')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40812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create</a:t>
            </a:r>
            <a:r>
              <a:rPr lang="en-US" dirty="0"/>
              <a:t>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reverse</a:t>
            </a:r>
          </a:p>
          <a:p>
            <a:pPr lvl="1"/>
            <a:r>
              <a:rPr lang="en-US" dirty="0"/>
              <a:t>Create new list: use slices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reverse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7648" y="4725145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data[::-1]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6238" y="2924945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works for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as well!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1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7528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542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to deal with arbitrary many prime numbers?</a:t>
            </a:r>
            <a:br>
              <a:rPr lang="en-US" dirty="0"/>
            </a:br>
            <a:r>
              <a:rPr lang="en-US" dirty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8184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Constructs a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list of all lines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at once = </a:t>
              </a:r>
              <a:r>
                <a:rPr lang="en-US" sz="3200" dirty="0">
                  <a:solidFill>
                    <a:srgbClr val="FF0000"/>
                  </a:solidFill>
                  <a:latin typeface="Calibri"/>
                </a:rPr>
                <a:t>BIG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51784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iterator: line by line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5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8262</Words>
  <Application>Microsoft Office PowerPoint</Application>
  <PresentationFormat>Widescreen</PresentationFormat>
  <Paragraphs>1392</Paragraphs>
  <Slides>97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97</vt:i4>
      </vt:variant>
    </vt:vector>
  </HeadingPairs>
  <TitlesOfParts>
    <vt:vector size="106" baseType="lpstr">
      <vt:lpstr>Arial</vt:lpstr>
      <vt:lpstr>Calibri</vt:lpstr>
      <vt:lpstr>Calibri Light</vt:lpstr>
      <vt:lpstr>Courier New</vt:lpstr>
      <vt:lpstr>Informal Roman</vt:lpstr>
      <vt:lpstr>Lucida Sans Typewriter</vt:lpstr>
      <vt:lpstr>Wingdings</vt:lpstr>
      <vt:lpstr>Office Theme</vt:lpstr>
      <vt:lpstr>1_Office Theme</vt:lpstr>
      <vt:lpstr>Python software engineering</vt:lpstr>
      <vt:lpstr>PowerPoint Presentation</vt:lpstr>
      <vt:lpstr>PowerPoint Presentation</vt:lpstr>
      <vt:lpstr>Typographical conventions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Assertions</vt:lpstr>
      <vt:lpstr>Assert use cases</vt:lpstr>
      <vt:lpstr>Testing: meeting expectations</vt:lpstr>
      <vt:lpstr>Failing tests</vt:lpstr>
      <vt:lpstr>Further reading: documentation</vt:lpstr>
      <vt:lpstr>Object-oriented Python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One more point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Python functional programming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20</cp:revision>
  <dcterms:created xsi:type="dcterms:W3CDTF">2019-11-14T17:09:29Z</dcterms:created>
  <dcterms:modified xsi:type="dcterms:W3CDTF">2021-05-28T12:52:32Z</dcterms:modified>
</cp:coreProperties>
</file>