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0"/>
  </p:notesMasterIdLst>
  <p:sldIdLst>
    <p:sldId id="257" r:id="rId3"/>
    <p:sldId id="355" r:id="rId4"/>
    <p:sldId id="357" r:id="rId5"/>
    <p:sldId id="35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56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  <p:sldId id="321" r:id="rId84"/>
    <p:sldId id="322" r:id="rId85"/>
    <p:sldId id="323" r:id="rId86"/>
    <p:sldId id="324" r:id="rId87"/>
    <p:sldId id="325" r:id="rId88"/>
    <p:sldId id="326" r:id="rId89"/>
    <p:sldId id="327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28/05/2021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28/05/2021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28/05/2021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8262</Words>
  <Application>Microsoft Office PowerPoint</Application>
  <PresentationFormat>Widescreen</PresentationFormat>
  <Paragraphs>1392</Paragraphs>
  <Slides>97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PowerPoint Presentation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21</cp:revision>
  <dcterms:created xsi:type="dcterms:W3CDTF">2019-11-14T17:09:29Z</dcterms:created>
  <dcterms:modified xsi:type="dcterms:W3CDTF">2021-05-28T12:58:23Z</dcterms:modified>
</cp:coreProperties>
</file>