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7"/>
  </p:notesMasterIdLst>
  <p:sldIdLst>
    <p:sldId id="257" r:id="rId3"/>
    <p:sldId id="35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5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6/12/2019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6/12/2019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Iterators" TargetMode="External"/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7" y="4638036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35428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03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7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777" y="357301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71664" y="2699922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https://github.com/gjbex/training-material/tree/master/Python/FiniteStateParser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https://github.com/gjbex/training-material/tree/master/Python/FiniteStateParser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https://github.com/gjbex/training-material/tree/master/Python/CodeTesting</a:t>
            </a:r>
            <a:r>
              <a:rPr lang="nl-BE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https://github.com/gjbex/training-material/tree/master/Python/Unittest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https://github.com/gjbex/training-material/tree/master/Python/PyParsing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https://github.com/gjbex/training-material/tree/master/Python/OperatorsFunctools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https://github.com/gjbex/training-material/tree/master/Python/Iterators</a:t>
            </a:r>
            <a:r>
              <a:rPr lang="en-US" sz="16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7608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https://github.com/gjbex/training-material/tree/master/Python/CodeTesting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8178</Words>
  <Application>Microsoft Office PowerPoint</Application>
  <PresentationFormat>Widescreen</PresentationFormat>
  <Paragraphs>1380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6</cp:revision>
  <dcterms:created xsi:type="dcterms:W3CDTF">2019-11-14T17:09:29Z</dcterms:created>
  <dcterms:modified xsi:type="dcterms:W3CDTF">2019-12-06T10:32:31Z</dcterms:modified>
</cp:coreProperties>
</file>