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8197</Words>
  <Application>Microsoft Office PowerPoint</Application>
  <PresentationFormat>Widescreen</PresentationFormat>
  <Paragraphs>1382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15</cp:revision>
  <dcterms:created xsi:type="dcterms:W3CDTF">2019-11-14T17:09:29Z</dcterms:created>
  <dcterms:modified xsi:type="dcterms:W3CDTF">2019-12-09T12:45:57Z</dcterms:modified>
</cp:coreProperties>
</file>