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7"/>
  </p:notesMasterIdLst>
  <p:sldIdLst>
    <p:sldId id="257" r:id="rId3"/>
    <p:sldId id="35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5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2019-11-24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Iterators" TargetMode="External"/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7" y="4638036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Many options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reStructured</a:t>
            </a:r>
            <a:r>
              <a:rPr lang="en-US" dirty="0" smtClean="0"/>
              <a:t> Text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4943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9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428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03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7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777" y="357301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1664" y="2699922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documentation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Documenting Python: a </a:t>
            </a:r>
            <a:r>
              <a:rPr lang="en-US" dirty="0"/>
              <a:t>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</a:t>
            </a:r>
            <a:r>
              <a:rPr lang="en-US" dirty="0" smtClean="0"/>
              <a:t>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points should not be moved?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 smtClean="0"/>
              <a:t>For Python 2: make </a:t>
            </a:r>
            <a:r>
              <a:rPr lang="en-US" dirty="0"/>
              <a:t>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https://github.com/gjbex/training-material/tree/master/Python/FiniteStateParser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https://github.com/gjbex/training-material/tree/master/Python/FiniteStateParser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https://github.com/gjbex/training-material/tree/master/Python/CodeTesting</a:t>
            </a:r>
            <a:r>
              <a:rPr lang="nl-BE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https://github.com/gjbex/training-material/tree/master/Python/Unittest</a:t>
            </a:r>
            <a:r>
              <a:rPr lang="nl-BE" sz="1800" dirty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https://github.com/gjbex/training-material/tree/master/Python/PyParsing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duty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overlook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code paths</a:t>
            </a:r>
          </a:p>
          <a:p>
            <a:r>
              <a:rPr lang="en-US" dirty="0" smtClean="0"/>
              <a:t>Use </a:t>
            </a:r>
            <a:r>
              <a:rPr lang="en-US" dirty="0"/>
              <a:t>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coverage.readthedocs.io/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run code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create</a:t>
            </a:r>
            <a:r>
              <a:rPr lang="en-US" dirty="0" smtClean="0"/>
              <a:t> detailed report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 smtClean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annotated source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coverage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functional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https://github.com/gjbex/training-material/tree/master/Python/Iterators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https://github.com/gjbex/training-material/tree/master/Python/CodeTesting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Primes version 3.0: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(again)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5361</Words>
  <Application>Microsoft Office PowerPoint</Application>
  <PresentationFormat>Widescreen</PresentationFormat>
  <Paragraphs>1380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4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Wingdings</vt:lpstr>
      <vt:lpstr>Office Theme</vt:lpstr>
      <vt:lpstr>1_Office Theme</vt:lpstr>
      <vt:lpstr>Python software engineering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5</cp:revision>
  <dcterms:created xsi:type="dcterms:W3CDTF">2019-11-14T17:09:29Z</dcterms:created>
  <dcterms:modified xsi:type="dcterms:W3CDTF">2019-11-24T08:23:46Z</dcterms:modified>
</cp:coreProperties>
</file>