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8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356" r:id="rId52"/>
    <p:sldId id="358" r:id="rId53"/>
    <p:sldId id="359" r:id="rId54"/>
    <p:sldId id="339" r:id="rId55"/>
    <p:sldId id="340" r:id="rId56"/>
    <p:sldId id="341" r:id="rId57"/>
    <p:sldId id="342" r:id="rId58"/>
    <p:sldId id="343" r:id="rId59"/>
    <p:sldId id="344" r:id="rId60"/>
    <p:sldId id="345" r:id="rId61"/>
    <p:sldId id="346" r:id="rId62"/>
    <p:sldId id="347" r:id="rId63"/>
    <p:sldId id="348" r:id="rId64"/>
    <p:sldId id="349" r:id="rId65"/>
    <p:sldId id="350" r:id="rId66"/>
    <p:sldId id="351" r:id="rId67"/>
    <p:sldId id="297" r:id="rId68"/>
    <p:sldId id="298" r:id="rId69"/>
    <p:sldId id="299" r:id="rId70"/>
    <p:sldId id="300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16" r:id="rId87"/>
    <p:sldId id="317" r:id="rId88"/>
    <p:sldId id="318" r:id="rId89"/>
    <p:sldId id="319" r:id="rId90"/>
    <p:sldId id="320" r:id="rId91"/>
    <p:sldId id="321" r:id="rId92"/>
    <p:sldId id="322" r:id="rId93"/>
    <p:sldId id="323" r:id="rId94"/>
    <p:sldId id="324" r:id="rId95"/>
    <p:sldId id="325" r:id="rId96"/>
    <p:sldId id="326" r:id="rId97"/>
    <p:sldId id="327" r:id="rId98"/>
    <p:sldId id="330" r:id="rId99"/>
    <p:sldId id="331" r:id="rId100"/>
    <p:sldId id="332" r:id="rId101"/>
    <p:sldId id="333" r:id="rId102"/>
    <p:sldId id="334" r:id="rId103"/>
    <p:sldId id="335" r:id="rId104"/>
    <p:sldId id="336" r:id="rId105"/>
    <p:sldId id="337" r:id="rId106"/>
    <p:sldId id="352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i="1" dirty="0"/>
              <a:t>Writing idiomatic Python 3</a:t>
            </a:r>
            <a:br>
              <a:rPr lang="en-US" dirty="0"/>
            </a:br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, 2013</a:t>
            </a:r>
          </a:p>
          <a:p>
            <a:r>
              <a:rPr lang="en-US" i="1" dirty="0"/>
              <a:t>Fluent Python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O’Reilly, 2015</a:t>
            </a:r>
          </a:p>
          <a:p>
            <a:r>
              <a:rPr lang="en-US" i="1" dirty="0"/>
              <a:t>Clean code in Python</a:t>
            </a:r>
            <a:br>
              <a:rPr lang="en-US" dirty="0"/>
            </a:br>
            <a:r>
              <a:rPr lang="en-US" dirty="0"/>
              <a:t>Mariano Anaya, </a:t>
            </a:r>
            <a:r>
              <a:rPr lang="en-US" dirty="0" err="1"/>
              <a:t>Packt</a:t>
            </a:r>
            <a:r>
              <a:rPr lang="en-US" dirty="0"/>
              <a:t>&gt;, 2016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8573</Words>
  <Application>Microsoft Office PowerPoint</Application>
  <PresentationFormat>Widescreen</PresentationFormat>
  <Paragraphs>1460</Paragraphs>
  <Slides>105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30</cp:revision>
  <dcterms:created xsi:type="dcterms:W3CDTF">2019-11-14T17:09:29Z</dcterms:created>
  <dcterms:modified xsi:type="dcterms:W3CDTF">2021-05-28T16:07:21Z</dcterms:modified>
</cp:coreProperties>
</file>