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59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lang="ru-RU"/>
              <a:t>К</a:t>
            </a:r>
            <a:r>
              <a:rPr altLang="en-US" lang="ru-RU"/>
              <a:t>о</a:t>
            </a:r>
            <a:r>
              <a:rPr altLang="en-US" lang="ru-RU"/>
              <a:t>м</a:t>
            </a:r>
            <a:r>
              <a:rPr altLang="en-US" lang="ru-RU"/>
              <a:t>а</a:t>
            </a:r>
            <a:r>
              <a:rPr altLang="en-US" lang="ru-RU"/>
              <a:t>н</a:t>
            </a:r>
            <a:r>
              <a:rPr altLang="en-US" lang="ru-RU"/>
              <a:t>д</a:t>
            </a:r>
            <a:r>
              <a:rPr altLang="en-US" lang="ru-RU"/>
              <a:t>а</a:t>
            </a:r>
            <a:r>
              <a:rPr altLang="ru-RU" lang="en-US"/>
              <a:t> </a:t>
            </a:r>
            <a:r>
              <a:rPr altLang="ru-RU" lang="ru-RU"/>
              <a:t>П</a:t>
            </a:r>
            <a:r>
              <a:rPr altLang="ru-RU" lang="ru-RU"/>
              <a:t>у</a:t>
            </a:r>
            <a:r>
              <a:rPr altLang="ru-RU" lang="ru-RU"/>
              <a:t>п</a:t>
            </a:r>
            <a:r>
              <a:rPr altLang="ru-RU" lang="ru-RU"/>
              <a:t>с</a:t>
            </a:r>
            <a:r>
              <a:rPr altLang="ru-RU" lang="ru-RU"/>
              <a:t>и</a:t>
            </a:r>
            <a:r>
              <a:rPr altLang="ru-RU" lang="ru-RU"/>
              <a:t>к</a:t>
            </a:r>
            <a:r>
              <a:rPr altLang="ru-RU" lang="ru-RU"/>
              <a:t>и</a:t>
            </a:r>
            <a:endParaRPr altLang="en-US" lang="ru-RU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ru-RU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5800" y="5438236"/>
            <a:ext cx="9038193" cy="521924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>
          <a:xfrm>
            <a:off x="2104429" y="-884509"/>
            <a:ext cx="6216050" cy="2163899"/>
          </a:xfrm>
          <a:noFill/>
        </p:spPr>
        <p:txBody>
          <a:bodyPr>
            <a:noAutofit/>
          </a:bodyPr>
          <a:p>
            <a:r>
              <a:rPr sz="5900" lang="ru-RU">
                <a:solidFill>
                  <a:srgbClr val="FFC000"/>
                </a:solidFill>
              </a:rPr>
              <a:t>М</a:t>
            </a:r>
            <a:r>
              <a:rPr sz="5900" lang="ru-RU">
                <a:solidFill>
                  <a:srgbClr val="FFC000"/>
                </a:solidFill>
              </a:rPr>
              <a:t>ы</a:t>
            </a:r>
            <a:r>
              <a:rPr altLang="ru-RU" sz="5900" lang="en-US">
                <a:solidFill>
                  <a:srgbClr val="FFC000"/>
                </a:solidFill>
              </a:rPr>
              <a:t> </a:t>
            </a:r>
            <a:r>
              <a:rPr altLang="ru-RU" sz="5900" lang="ru-RU">
                <a:solidFill>
                  <a:srgbClr val="FFC000"/>
                </a:solidFill>
              </a:rPr>
              <a:t>у</a:t>
            </a:r>
            <a:r>
              <a:rPr altLang="ru-RU" sz="5900" lang="ru-RU">
                <a:solidFill>
                  <a:srgbClr val="FFC000"/>
                </a:solidFill>
              </a:rPr>
              <a:t>л</a:t>
            </a:r>
            <a:r>
              <a:rPr altLang="ru-RU" sz="5900" lang="ru-RU">
                <a:solidFill>
                  <a:srgbClr val="FFC000"/>
                </a:solidFill>
              </a:rPr>
              <a:t>е</a:t>
            </a:r>
            <a:r>
              <a:rPr altLang="ru-RU" sz="5900" lang="ru-RU">
                <a:solidFill>
                  <a:srgbClr val="FFC000"/>
                </a:solidFill>
              </a:rPr>
              <a:t>т</a:t>
            </a:r>
            <a:r>
              <a:rPr altLang="ru-RU" sz="5900" lang="ru-RU">
                <a:solidFill>
                  <a:srgbClr val="FFC000"/>
                </a:solidFill>
              </a:rPr>
              <a:t>а</a:t>
            </a:r>
            <a:r>
              <a:rPr altLang="ru-RU" sz="5900" lang="ru-RU">
                <a:solidFill>
                  <a:srgbClr val="FFC000"/>
                </a:solidFill>
              </a:rPr>
              <a:t>е</a:t>
            </a:r>
            <a:r>
              <a:rPr altLang="ru-RU" sz="5900" lang="ru-RU">
                <a:solidFill>
                  <a:srgbClr val="FFC000"/>
                </a:solidFill>
              </a:rPr>
              <a:t>м</a:t>
            </a:r>
            <a:endParaRPr sz="5900" lang="ru-RU">
              <a:solidFill>
                <a:srgbClr val="FFC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1263116" y="1257300"/>
            <a:ext cx="6169480" cy="6196477"/>
          </a:xfrm>
        </p:spPr>
      </p:pic>
      <p:sp>
        <p:nvSpPr>
          <p:cNvPr id="1048649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>
            <a:spLocks noGrp="1"/>
          </p:cNvSpPr>
          <p:nvPr>
            <p:ph type="title"/>
          </p:nvPr>
        </p:nvSpPr>
        <p:spPr>
          <a:xfrm>
            <a:off x="7442683" y="192087"/>
            <a:ext cx="1701316" cy="6555962"/>
          </a:xfrm>
        </p:spPr>
        <p:txBody>
          <a:bodyPr/>
          <a:p>
            <a:endParaRPr lang="ru-RU"/>
          </a:p>
        </p:txBody>
      </p:sp>
      <p:sp>
        <p:nvSpPr>
          <p:cNvPr id="1048651" name=""/>
          <p:cNvSpPr>
            <a:spLocks noGrp="1"/>
          </p:cNvSpPr>
          <p:nvPr>
            <p:ph type="pic" idx="1"/>
          </p:nvPr>
        </p:nvSpPr>
        <p:spPr>
          <a:xfrm>
            <a:off x="388989" y="992187"/>
            <a:ext cx="4629150" cy="4873625"/>
          </a:xfrm>
        </p:spPr>
        <p:txBody>
          <a:bodyPr/>
          <a:p>
            <a:endParaRPr lang="ru-RU"/>
          </a:p>
        </p:txBody>
      </p:sp>
      <p:sp>
        <p:nvSpPr>
          <p:cNvPr id="1048652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LG-K100</dc:creator>
  <dcterms:created xsi:type="dcterms:W3CDTF">2015-05-11T21:36:16Z</dcterms:created>
  <dcterms:modified xsi:type="dcterms:W3CDTF">2018-08-18T20:36:50Z</dcterms:modified>
</cp:coreProperties>
</file>