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5128F-734C-274F-B1C0-4680CD3E1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64FFD-CB0D-B642-9242-A9352B59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3AA719-7BF6-3446-9799-353809C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16948-4C2F-F841-A0DD-29A4A793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E8F7D-C953-294B-AEE0-10EE81D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CA17-317E-D644-BDEE-1F985D5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FD5F90-0ED2-BA4D-9031-C0B28A36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F1244-C8FB-2C48-A4BC-9D9C126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D168D-9D47-CC4B-AF92-FD73430F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6A752-DE4A-5D4C-9D28-2E5945B6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839A7D-0EF2-074E-9085-898F1CF54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3B8411-F50A-0A45-AF26-FD34A19A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ECFAA-08DD-9648-B910-4DC7795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AFBB-ABAB-224E-A68B-85DEE996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F3043-2CBE-0B41-B883-DC50B91B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0F5F5-AF94-4B4E-8046-C4C9FAEE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9880D-C042-B84F-9B4F-5824CB57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3A074-36A5-A945-9E0A-CB80475B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CF889-94A1-DA40-9062-71741B8A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6FDEE-EA67-AB47-8C4A-35C30E46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9D8CB-3FC5-8C49-AF13-31868CC0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5AD4A-43CF-8D47-9635-1E382BE4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CBA19-F8C1-FF4E-A07C-D77B72D9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CF3FA-951A-6044-B53C-422C8B7D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4A869-554F-2B49-82C9-26D64C49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5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AEEAD-E8DA-D144-92D4-2FB851B6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70D8D-B802-9544-8AB4-6C041409B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6B367D-DABF-BB4C-A56D-41F45D5B8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412015-B898-0941-A84B-D9416238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C92663-EEF7-3742-A2AA-F1F12CEB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689E-9E68-7C46-B01B-1FB658D0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0C81-408B-F94D-86EB-251EAD13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2D3AB-12E4-084E-A97C-8BCB4DBC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1CAF1B-655B-024A-808B-454AA243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8870A6-7F49-CD46-8C78-34EF5924D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B59036-1A77-5E41-8C28-F41DBBB6A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A1EB55-0DD6-A24C-B299-5D13690D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236983-3DA3-6446-B7C1-8EF48FD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BF9452-EB48-3C4A-8914-357C1550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0D52E-E23F-9F48-9183-41A033C1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35172A-F347-1B47-A05E-24F3A6D4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C2E3F3-D469-C548-BD7B-E194A450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527208-8596-4946-A60C-46C3CA59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3C4B7C-AA5B-3347-AC17-6B9AFF98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959D82-DCBB-9449-9E47-777A19DA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17A409-22A8-C146-BF82-627686E3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2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23DB2-3A50-B749-9B54-654D6FC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EAB96-ED32-594C-85CD-4920C0AF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D5D52-4AC2-AF40-9595-6C11E6B7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45FE13-B116-B04C-84B4-1E36F387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F1722B-BD2D-6545-AB7E-1DF7C4A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7DD2BF-980C-524D-93C4-E9998F80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0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373A6-3CA3-E74E-A958-2539A253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4093-62B9-BD40-B96D-9670FAB34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D9CFB8-67FB-8746-8F4B-A62EC46E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6775D-A779-6E4D-8166-7FE3C35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F62A95-803E-6D45-9B17-BFC9FC9F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63EC60-461D-2742-A9E0-BE0B37CA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C47DA-092C-E64A-936B-4B6C10BB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0C0C64-1046-E34F-8AAB-33D7882D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428D2-D030-D542-99D8-2EAF18F5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A008-BFC7-8B41-BAFE-86DD2CF2841C}" type="datetimeFigureOut">
              <a:rPr lang="ru-RU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78180-AF1B-E64F-82D9-C07B0DB4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10AB4-770C-3444-8119-E946FC7A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E6D3-7443-6B4D-A5BA-5B79156B30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4C081-02BB-C74B-A25E-915E4AEB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Whatson IBM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492BCC-1F16-134E-8CED-9771E502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8E4FA-3C8C-D948-88F5-618C5D88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519D6-CAEB-344D-B930-D4F6AC11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05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Whatson IBM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Whatson IBM</dc:title>
  <cp:revision>1</cp:revision>
  <dcterms:modified xsi:type="dcterms:W3CDTF">2018-06-06T08:59:57Z</dcterms:modified>
</cp:coreProperties>
</file>