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1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ru-R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B272561-9F4F-4136-BEE1-94FBCBE1772E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E4ED8D-6112-47C4-A33C-6871916C3C7A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ru-R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18D8383-82D2-4B81-A440-A7BE09B529B4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Click to edit the title text format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662ACE8-5A85-4DD9-962C-885145803ABD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2700000" y="2340000"/>
            <a:ext cx="48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VSN mobile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44000" y="4950000"/>
            <a:ext cx="7776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Приготовил: Аниканов Влад, Казанцев Владислав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Цель проекта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20000" y="2520000"/>
            <a:ext cx="882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spcBef>
                <a:spcPts val="1060"/>
              </a:spcBef>
            </a:pPr>
            <a:r>
              <a:rPr b="0" lang="ru-RU" sz="2400" spc="-1" strike="noStrike">
                <a:latin typeface="Arial"/>
              </a:rPr>
              <a:t>Сделать мобильную версию нашего сайта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Задачи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700000" y="1326600"/>
            <a:ext cx="687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Сделать вход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Добавить раздел с новостями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Добавить раздел с видео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Добавить раздел с сообщениями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Добавить раздел с друзьями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Добавить раздел с профилем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Реализовать раздел с новостями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Реализовать профиль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Сделать анимации перехода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504000" y="493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Что получилось?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160000" y="1800000"/>
            <a:ext cx="741564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Добавлены все разделы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Создан вход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Реализован раздел «профиль»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Реализован на половину раздел «новости»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 txBox="1"/>
          <p:nvPr/>
        </p:nvSpPr>
        <p:spPr>
          <a:xfrm>
            <a:off x="1728360" y="1440000"/>
            <a:ext cx="7091640" cy="22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Спасибо за внимание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2021-06-26T09:09:45Z</dcterms:created>
  <dc:creator/>
  <dc:description/>
  <dc:language>ru-RU</dc:language>
  <cp:lastModifiedBy/>
  <dcterms:modified xsi:type="dcterms:W3CDTF">2021-06-26T10:10:30Z</dcterms:modified>
  <cp:revision>5</cp:revision>
  <dc:subject/>
  <dc:title>Blueprint Plans</dc:title>
</cp:coreProperties>
</file>