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41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6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5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9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2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50000">
              <a:schemeClr val="bg1"/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3759-7CA2-4C0C-91CB-07F4927E025F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9512-6D63-469A-B7B2-1712F62BC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1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08089"/>
            <a:ext cx="12192000" cy="3105664"/>
          </a:xfrm>
        </p:spPr>
        <p:txBody>
          <a:bodyPr>
            <a:noAutofit/>
          </a:bodyPr>
          <a:lstStyle/>
          <a:p>
            <a:r>
              <a:rPr lang="en-US" sz="9600" dirty="0" smtClean="0"/>
              <a:t>SAOA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82248" y="6252518"/>
            <a:ext cx="4712043" cy="455141"/>
          </a:xfrm>
        </p:spPr>
        <p:txBody>
          <a:bodyPr/>
          <a:lstStyle/>
          <a:p>
            <a:r>
              <a:rPr lang="ru-RU" dirty="0" smtClean="0"/>
              <a:t>Подготовил: Аниканов Влад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4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r>
              <a:rPr lang="ru-RU" sz="4000" dirty="0"/>
              <a:t>АВТОРЫ ПРОЕКТА: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/>
              <a:t>Аниканов Владислав</a:t>
            </a:r>
            <a:br>
              <a:rPr lang="ru-RU" sz="3200" dirty="0"/>
            </a:br>
            <a:r>
              <a:rPr lang="ru-RU" sz="3200" dirty="0"/>
              <a:t>Казанцев </a:t>
            </a:r>
            <a:r>
              <a:rPr lang="ru-RU" sz="3200" dirty="0" smtClean="0"/>
              <a:t>Владислав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/>
              <a:t>ОПИСАНИЕ ПРОЕКТА: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/>
              <a:t>Вы появляетесь в нижнем правом углу карты 300х300. Вы должны ходить по карте и собирать разные предметы увеличивая свои характеристики, чтобы победить босса. Босс всегда находится ровно в середине 150х150. Вы должны его убить. При первом ударе вы перемещаетесь на карту 20х20. Босс отображает на поле красными клетками, где он нанесёт урон, и оставляет одну, где он не наносит урон. После отображения безопасного места он ждёт 5 секунд, а потом атакует его. Затем ожидает 2 секунды и снова показывает безопасную клетку, а дальше всё с начала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934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Описание технологий:</a:t>
            </a:r>
            <a:r>
              <a:rPr lang="ru-RU" sz="7200" dirty="0"/>
              <a:t/>
            </a:r>
            <a:br>
              <a:rPr lang="ru-RU" sz="72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Основные классы – </a:t>
            </a:r>
            <a:r>
              <a:rPr lang="en-US" sz="3200" dirty="0" smtClean="0"/>
              <a:t>Player, </a:t>
            </a:r>
            <a:r>
              <a:rPr lang="en-US" sz="3200" dirty="0" err="1" smtClean="0"/>
              <a:t>Bosss</a:t>
            </a:r>
            <a:r>
              <a:rPr lang="en-US" sz="3200" dirty="0" smtClean="0"/>
              <a:t>, Boss, </a:t>
            </a:r>
            <a:r>
              <a:rPr lang="en-US" sz="3200" dirty="0" err="1" smtClean="0"/>
              <a:t>Player_characters</a:t>
            </a:r>
            <a:r>
              <a:rPr lang="en-US" sz="3200" dirty="0" smtClean="0"/>
              <a:t>, Camera, Tile</a:t>
            </a:r>
            <a:br>
              <a:rPr lang="en-US" sz="3200" dirty="0" smtClean="0"/>
            </a:br>
            <a:r>
              <a:rPr lang="ru-RU" sz="3200" dirty="0" smtClean="0"/>
              <a:t>Основные функции – </a:t>
            </a:r>
            <a:r>
              <a:rPr lang="en-US" sz="3200" dirty="0" smtClean="0"/>
              <a:t>menu, </a:t>
            </a:r>
            <a:r>
              <a:rPr lang="en-US" sz="3200" dirty="0" err="1" smtClean="0"/>
              <a:t>rt</a:t>
            </a:r>
            <a:r>
              <a:rPr lang="en-US" sz="3200" dirty="0" smtClean="0"/>
              <a:t>, rat, shop, terminate, </a:t>
            </a:r>
            <a:r>
              <a:rPr lang="en-US" sz="3200" dirty="0" err="1" smtClean="0"/>
              <a:t>load_level</a:t>
            </a:r>
            <a:r>
              <a:rPr lang="en-US" sz="3200" dirty="0" smtClean="0"/>
              <a:t>, </a:t>
            </a:r>
            <a:r>
              <a:rPr lang="en-US" sz="3200" dirty="0" err="1" smtClean="0"/>
              <a:t>generate_level</a:t>
            </a:r>
            <a:r>
              <a:rPr lang="en-US" sz="3200" dirty="0" smtClean="0"/>
              <a:t>, </a:t>
            </a:r>
            <a:r>
              <a:rPr lang="en-US" sz="3200" dirty="0" err="1" smtClean="0"/>
              <a:t>load_image</a:t>
            </a:r>
            <a:r>
              <a:rPr lang="en-US" sz="3200" dirty="0" smtClean="0"/>
              <a:t>, settings, start, rat, </a:t>
            </a:r>
            <a:r>
              <a:rPr lang="en-US" sz="3200" dirty="0" err="1" smtClean="0"/>
              <a:t>what_the_item</a:t>
            </a:r>
            <a:r>
              <a:rPr lang="en-US" sz="3200" dirty="0" smtClean="0"/>
              <a:t>, Timer</a:t>
            </a:r>
            <a:br>
              <a:rPr lang="en-US" sz="3200" dirty="0" smtClean="0"/>
            </a:br>
            <a:r>
              <a:rPr lang="ru-RU" sz="3200" dirty="0" smtClean="0"/>
              <a:t>Основные библиотеки – </a:t>
            </a:r>
            <a:r>
              <a:rPr lang="en-US" sz="3200" dirty="0" err="1" smtClean="0"/>
              <a:t>pygame</a:t>
            </a:r>
            <a:r>
              <a:rPr lang="en-US" sz="3200" dirty="0" smtClean="0"/>
              <a:t>, </a:t>
            </a:r>
            <a:r>
              <a:rPr lang="en-US" sz="3200" dirty="0" err="1" smtClean="0"/>
              <a:t>os</a:t>
            </a:r>
            <a:r>
              <a:rPr lang="en-US" sz="3200" dirty="0" smtClean="0"/>
              <a:t>, sys, math, random, sqlite3, time</a:t>
            </a:r>
            <a:br>
              <a:rPr lang="en-US" sz="3200" dirty="0" smtClean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32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r="26966" b="5357"/>
          <a:stretch/>
        </p:blipFill>
        <p:spPr>
          <a:xfrm>
            <a:off x="802481" y="11211"/>
            <a:ext cx="3486150" cy="3533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0733" t="1274" r="27044" b="3869"/>
          <a:stretch/>
        </p:blipFill>
        <p:spPr>
          <a:xfrm>
            <a:off x="4298156" y="0"/>
            <a:ext cx="3467100" cy="35449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20446" r="27189" b="4887"/>
          <a:stretch/>
        </p:blipFill>
        <p:spPr>
          <a:xfrm>
            <a:off x="7765256" y="-30261"/>
            <a:ext cx="3476625" cy="35545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16716" r="30488" b="6162"/>
          <a:stretch/>
        </p:blipFill>
        <p:spPr>
          <a:xfrm>
            <a:off x="769142" y="3524250"/>
            <a:ext cx="3505201" cy="3333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16572" r="30345" b="4123"/>
          <a:stretch/>
        </p:blipFill>
        <p:spPr>
          <a:xfrm>
            <a:off x="4269581" y="3544986"/>
            <a:ext cx="3524250" cy="3313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7"/>
          <a:srcRect l="18150" r="30919" b="16102"/>
          <a:stretch/>
        </p:blipFill>
        <p:spPr>
          <a:xfrm>
            <a:off x="7789070" y="3524250"/>
            <a:ext cx="359527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5175" y="2184400"/>
            <a:ext cx="5753100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7290" r="30919" b="4123"/>
          <a:stretch/>
        </p:blipFill>
        <p:spPr>
          <a:xfrm>
            <a:off x="4143375" y="3109913"/>
            <a:ext cx="3438525" cy="35830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290" r="30919" b="4123"/>
          <a:stretch/>
        </p:blipFill>
        <p:spPr>
          <a:xfrm>
            <a:off x="8562975" y="1318370"/>
            <a:ext cx="3438525" cy="3583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7290" r="30919" b="4123"/>
          <a:stretch/>
        </p:blipFill>
        <p:spPr>
          <a:xfrm>
            <a:off x="54769" y="1318370"/>
            <a:ext cx="3186112" cy="3583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7290" r="30919" b="4123"/>
          <a:stretch/>
        </p:blipFill>
        <p:spPr>
          <a:xfrm>
            <a:off x="4182665" y="0"/>
            <a:ext cx="3438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SAOA</vt:lpstr>
      <vt:lpstr>АВТОРЫ ПРОЕКТА: Аниканов Владислав Казанцев Владислав ОПИСАНИЕ ПРОЕКТА: Вы появляетесь в нижнем правом углу карты 300х300. Вы должны ходить по карте и собирать разные предметы увеличивая свои характеристики, чтобы победить босса. Босс всегда находится ровно в середине 150х150. Вы должны его убить. При первом ударе вы перемещаетесь на карту 20х20. Босс отображает на поле красными клетками, где он нанесёт урон, и оставляет одну, где он не наносит урон. После отображения безопасного места он ждёт 5 секунд, а потом атакует его. Затем ожидает 2 секунды и снова показывает безопасную клетку, а дальше всё с начала.</vt:lpstr>
      <vt:lpstr>Описание технологий:  Основные классы – Player, Bosss, Boss, Player_characters, Camera, Tile Основные функции – menu, rt, rat, shop, terminate, load_level, generate_level, load_image, settings, start, rat, what_the_item, Timer Основные библиотеки – pygame, os, sys, math, random, sqlite3, time 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SAOA</dc:title>
  <dc:creator>Ученик</dc:creator>
  <cp:lastModifiedBy>Ученик</cp:lastModifiedBy>
  <cp:revision>5</cp:revision>
  <dcterms:created xsi:type="dcterms:W3CDTF">2020-01-14T12:14:33Z</dcterms:created>
  <dcterms:modified xsi:type="dcterms:W3CDTF">2020-01-14T13:00:51Z</dcterms:modified>
</cp:coreProperties>
</file>