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5252" y="0"/>
            <a:ext cx="6349117" cy="2475562"/>
          </a:xfrm>
        </p:spPr>
        <p:txBody>
          <a:bodyPr>
            <a:normAutofit/>
          </a:bodyPr>
          <a:lstStyle/>
          <a:p>
            <a:r>
              <a:rPr lang="en-US" sz="8000" b="1" i="1" u="sng" dirty="0" smtClean="0">
                <a:solidFill>
                  <a:schemeClr val="tx1">
                    <a:lumMod val="85000"/>
                  </a:schemeClr>
                </a:solidFill>
              </a:rPr>
              <a:t>Tanks 1990</a:t>
            </a:r>
            <a:endParaRPr lang="ru-RU" sz="8000" b="1" i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0542" y="5357635"/>
            <a:ext cx="9448800" cy="685800"/>
          </a:xfrm>
        </p:spPr>
        <p:txBody>
          <a:bodyPr/>
          <a:lstStyle/>
          <a:p>
            <a:r>
              <a:rPr lang="ru-RU" b="1" i="1" dirty="0" smtClean="0"/>
              <a:t>Акимов Владислав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27750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5642" y="152122"/>
            <a:ext cx="8610600" cy="1293028"/>
          </a:xfrm>
        </p:spPr>
        <p:txBody>
          <a:bodyPr/>
          <a:lstStyle/>
          <a:p>
            <a:pPr algn="ctr"/>
            <a:r>
              <a:rPr lang="ru-RU" b="1" i="1" dirty="0" smtClean="0"/>
              <a:t>идея проекта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80160"/>
            <a:ext cx="10820400" cy="539098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создание компьютерной игры по мотивам офлайн 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игры 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на основе одиночного 2D шутера 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про танки под 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названием </a:t>
            </a:r>
            <a:endParaRPr lang="ru-RU" sz="3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“</a:t>
            </a:r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TANKS 1990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” с определёнными отличиями:</a:t>
            </a:r>
          </a:p>
          <a:p>
            <a:pPr lvl="3" algn="ctr"/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реалистичная графика и 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звук</a:t>
            </a:r>
          </a:p>
          <a:p>
            <a:pPr lvl="3" algn="ctr"/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разнообразие 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содержимого</a:t>
            </a:r>
          </a:p>
          <a:p>
            <a:pPr lvl="3" algn="ctr"/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в игре 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смогут принять участие два игрока</a:t>
            </a:r>
            <a:endParaRPr lang="ru-RU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для решения каких </a:t>
            </a:r>
            <a:r>
              <a:rPr lang="ru-RU" b="1" i="1" dirty="0" smtClean="0"/>
              <a:t>задач</a:t>
            </a:r>
            <a:r>
              <a:rPr lang="en-US" b="1" i="1" dirty="0"/>
              <a:t>?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8116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Я решил создать эту игру исходя из своих предпочтений и предпочтений моих друзей. </a:t>
            </a:r>
            <a:endParaRPr lang="ru-RU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Нам 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нравится оригинальная компьютерная игра “TANKS 1990”, но не всё в ней устраивает. </a:t>
            </a:r>
            <a:endParaRPr lang="ru-RU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Уверен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, что создаваемая 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мной 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в рамках данного проекта 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усовершенствованная 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версия 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будет 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интересна 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мне, моим 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друзьям, 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а </a:t>
            </a:r>
            <a:r>
              <a:rPr lang="ru-RU" sz="3200" dirty="0">
                <a:solidFill>
                  <a:schemeClr val="tx1">
                    <a:lumMod val="75000"/>
                  </a:schemeClr>
                </a:solidFill>
              </a:rPr>
              <a:t>также людям, увлекающимся этой </a:t>
            </a:r>
            <a:r>
              <a:rPr lang="ru-RU" sz="3200" dirty="0" smtClean="0">
                <a:solidFill>
                  <a:schemeClr val="tx1">
                    <a:lumMod val="75000"/>
                  </a:schemeClr>
                </a:solidFill>
              </a:rPr>
              <a:t>игрой или её тематикой.</a:t>
            </a:r>
            <a:endParaRPr lang="ru-RU" sz="3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8338" y="73256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цель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703" y="2833875"/>
            <a:ext cx="10820400" cy="402412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Таким образом, цель моего проекта, состоит в том, чтобы создать компьютерную игру, которая позволит с интересом проводить время </a:t>
            </a: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в компании друзей</a:t>
            </a:r>
            <a:endParaRPr lang="ru-RU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313" y="1386736"/>
            <a:ext cx="10820400" cy="5177065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 качестве  технологий использовались библиотеки: </a:t>
            </a:r>
            <a:r>
              <a:rPr lang="en-US" sz="2400" b="1" i="1" dirty="0" smtClean="0">
                <a:solidFill>
                  <a:schemeClr val="tx1">
                    <a:lumMod val="75000"/>
                  </a:schemeClr>
                </a:solidFill>
              </a:rPr>
              <a:t>PYGAME</a:t>
            </a:r>
            <a:r>
              <a:rPr lang="ru-RU" sz="2400" b="1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со всеми возможными её функциями, 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а так же </a:t>
            </a:r>
            <a:r>
              <a:rPr lang="en-US" sz="2400" b="1" i="1" dirty="0" smtClean="0">
                <a:solidFill>
                  <a:schemeClr val="tx1">
                    <a:lumMod val="75000"/>
                  </a:schemeClr>
                </a:solidFill>
              </a:rPr>
              <a:t>TIME</a:t>
            </a:r>
            <a:r>
              <a:rPr lang="ru-RU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2400" b="1" i="1" dirty="0" smtClean="0">
                <a:solidFill>
                  <a:schemeClr val="tx1">
                    <a:lumMod val="75000"/>
                  </a:schemeClr>
                </a:solidFill>
              </a:rPr>
              <a:t>sleep</a:t>
            </a:r>
            <a:r>
              <a:rPr lang="ru-RU" sz="2400" i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и </a:t>
            </a:r>
            <a:r>
              <a:rPr lang="en-US" sz="2400" b="1" i="1" dirty="0" smtClean="0">
                <a:solidFill>
                  <a:schemeClr val="tx1">
                    <a:lumMod val="75000"/>
                  </a:schemeClr>
                </a:solidFill>
              </a:rPr>
              <a:t>RANDOM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2400" b="1" i="1" dirty="0" smtClean="0">
                <a:solidFill>
                  <a:schemeClr val="tx1">
                    <a:lumMod val="75000"/>
                  </a:schemeClr>
                </a:solidFill>
              </a:rPr>
              <a:t>randint, choice</a:t>
            </a:r>
            <a:r>
              <a:rPr lang="ru-RU" sz="2400" i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ru-RU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Особенностями приложения по отношению к оригинальной версии игры можно назвать реалистичные звук, графика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 оформление.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Возможностями игры являются противостояние двух игроков с интересной фоновой музыкой с допустимостью поставить игру на паузу, уничтожить кирпичный блок, стрельнуть сквозь воду и кусты (кусты, в отличие от воды, можно преодолеть движением танков), использовать блок брони как защиту; разнообразными звуками воспроизводящимися при взаимодействии со всем возможным; использование на титульном экране мышки и клавиатуры со всевозможными реагированиями со стороны приложения; интересные анимации нажатий, выстрелов, курсор мыши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9252" y="168025"/>
            <a:ext cx="8610600" cy="1293028"/>
          </a:xfrm>
        </p:spPr>
        <p:txBody>
          <a:bodyPr/>
          <a:lstStyle/>
          <a:p>
            <a:r>
              <a:rPr lang="ru-RU" b="1" i="1" dirty="0" smtClean="0"/>
              <a:t>Структура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246" y="463561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000" dirty="0" smtClean="0"/>
              <a:t>…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41717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8421" y="661006"/>
            <a:ext cx="8610600" cy="1293028"/>
          </a:xfrm>
        </p:spPr>
        <p:txBody>
          <a:bodyPr/>
          <a:lstStyle/>
          <a:p>
            <a:r>
              <a:rPr lang="ru-RU" b="1" i="1" dirty="0" smtClean="0"/>
              <a:t>Вывод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Возможностью для доработки является добавления в игру третьего игрока, с управлением его танка при помощи мыши.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0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923" y="1844703"/>
            <a:ext cx="9428921" cy="3703321"/>
          </a:xfrm>
        </p:spPr>
        <p:txBody>
          <a:bodyPr>
            <a:noAutofit/>
          </a:bodyPr>
          <a:lstStyle/>
          <a:p>
            <a:r>
              <a:rPr lang="ru-RU" sz="8800" b="1" i="1" dirty="0" smtClean="0">
                <a:solidFill>
                  <a:schemeClr val="tx1">
                    <a:lumMod val="65000"/>
                  </a:schemeClr>
                </a:solidFill>
              </a:rPr>
              <a:t>Спасибо за внимание</a:t>
            </a:r>
            <a:endParaRPr lang="ru-RU" sz="8800" b="1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4900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67</TotalTime>
  <Words>278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Tanks 1990</vt:lpstr>
      <vt:lpstr>идея проекта</vt:lpstr>
      <vt:lpstr>для решения каких задач?</vt:lpstr>
      <vt:lpstr>цель</vt:lpstr>
      <vt:lpstr>Презентация PowerPoint</vt:lpstr>
      <vt:lpstr>Структура</vt:lpstr>
      <vt:lpstr>Вывод</vt:lpstr>
      <vt:lpstr>Спасибо за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 1990</dc:title>
  <dc:creator>Владислав Акимов</dc:creator>
  <cp:lastModifiedBy>Владислав Акимов</cp:lastModifiedBy>
  <cp:revision>9</cp:revision>
  <dcterms:created xsi:type="dcterms:W3CDTF">2022-12-26T19:51:34Z</dcterms:created>
  <dcterms:modified xsi:type="dcterms:W3CDTF">2023-01-15T09:21:06Z</dcterms:modified>
</cp:coreProperties>
</file>