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4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73" r:id="rId12"/>
    <p:sldId id="267" r:id="rId13"/>
    <p:sldId id="274" r:id="rId14"/>
    <p:sldId id="268" r:id="rId15"/>
    <p:sldId id="275" r:id="rId16"/>
    <p:sldId id="269" r:id="rId17"/>
    <p:sldId id="276" r:id="rId18"/>
    <p:sldId id="270" r:id="rId19"/>
    <p:sldId id="277" r:id="rId20"/>
    <p:sldId id="271" r:id="rId21"/>
    <p:sldId id="278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61974-B7E4-423D-9627-5F17D4028E1E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33ECD5-6AFC-470F-AA5B-26E84975A1F4}">
      <dgm:prSet phldrT="[Text]" custT="1"/>
      <dgm:spPr/>
      <dgm:t>
        <a:bodyPr/>
        <a:lstStyle/>
        <a:p>
          <a:r>
            <a:rPr lang="en-US" sz="3200" b="1" i="0" smtClean="0"/>
            <a:t>Having a Website supporting</a:t>
          </a:r>
          <a:endParaRPr lang="en-US" sz="3200"/>
        </a:p>
      </dgm:t>
    </dgm:pt>
    <dgm:pt modelId="{9A46E675-43FF-4196-97A7-4D1B0CF15296}" type="parTrans" cxnId="{C1329E22-032A-4A54-B023-78565EF0D3BB}">
      <dgm:prSet/>
      <dgm:spPr/>
      <dgm:t>
        <a:bodyPr/>
        <a:lstStyle/>
        <a:p>
          <a:endParaRPr lang="en-US"/>
        </a:p>
      </dgm:t>
    </dgm:pt>
    <dgm:pt modelId="{99620D82-B633-4A49-91AE-B4E61EBEE24C}" type="sibTrans" cxnId="{C1329E22-032A-4A54-B023-78565EF0D3BB}">
      <dgm:prSet/>
      <dgm:spPr/>
      <dgm:t>
        <a:bodyPr/>
        <a:lstStyle/>
        <a:p>
          <a:endParaRPr lang="en-US"/>
        </a:p>
      </dgm:t>
    </dgm:pt>
    <dgm:pt modelId="{053DD5F3-2147-4A9E-8AFB-34EEC622AEAA}">
      <dgm:prSet phldrT="[Text]" custT="1"/>
      <dgm:spPr/>
      <dgm:t>
        <a:bodyPr/>
        <a:lstStyle/>
        <a:p>
          <a:r>
            <a:rPr lang="en-US" sz="1800" smtClean="0"/>
            <a:t>.User authorization block (Registration)</a:t>
          </a:r>
        </a:p>
        <a:p>
          <a:r>
            <a:rPr lang="en-US" sz="1800" smtClean="0"/>
            <a:t>.Admin block</a:t>
          </a:r>
        </a:p>
        <a:p>
          <a:r>
            <a:rPr lang="en-US" sz="1800" smtClean="0"/>
            <a:t>.User account block</a:t>
          </a:r>
        </a:p>
        <a:p>
          <a:r>
            <a:rPr lang="en-US" sz="1800" smtClean="0"/>
            <a:t>.</a:t>
          </a:r>
          <a:r>
            <a:rPr lang="en-US" sz="1800" err="1" smtClean="0"/>
            <a:t>Searchbox</a:t>
          </a:r>
          <a:r>
            <a:rPr lang="en-US" sz="1800" smtClean="0"/>
            <a:t> block</a:t>
          </a:r>
        </a:p>
        <a:p>
          <a:r>
            <a:rPr lang="en-US" sz="1800" smtClean="0"/>
            <a:t>.Favorite recipes block /categories block</a:t>
          </a:r>
        </a:p>
        <a:p>
          <a:r>
            <a:rPr lang="en-US" sz="1800" smtClean="0"/>
            <a:t>.Comments block</a:t>
          </a:r>
        </a:p>
        <a:p>
          <a:r>
            <a:rPr lang="en-US" sz="1800" smtClean="0"/>
            <a:t>.Chat block</a:t>
          </a:r>
        </a:p>
        <a:p>
          <a:r>
            <a:rPr lang="en-US" sz="1800" smtClean="0"/>
            <a:t>.Notifications with email</a:t>
          </a:r>
        </a:p>
        <a:p>
          <a:r>
            <a:rPr lang="en-US" sz="1800" smtClean="0"/>
            <a:t>.Add a receipt</a:t>
          </a:r>
          <a:endParaRPr lang="en-US" sz="1800"/>
        </a:p>
      </dgm:t>
    </dgm:pt>
    <dgm:pt modelId="{CA92480C-6E6C-4CD6-88E6-20D2D3AA5E9F}" type="parTrans" cxnId="{D7A17372-4198-4E27-85E8-EC695065D6D5}">
      <dgm:prSet/>
      <dgm:spPr/>
      <dgm:t>
        <a:bodyPr/>
        <a:lstStyle/>
        <a:p>
          <a:endParaRPr lang="en-US"/>
        </a:p>
      </dgm:t>
    </dgm:pt>
    <dgm:pt modelId="{31EE28C4-75B4-4DBB-94D1-B07AD340018A}" type="sibTrans" cxnId="{D7A17372-4198-4E27-85E8-EC695065D6D5}">
      <dgm:prSet/>
      <dgm:spPr/>
      <dgm:t>
        <a:bodyPr/>
        <a:lstStyle/>
        <a:p>
          <a:endParaRPr lang="en-US"/>
        </a:p>
      </dgm:t>
    </dgm:pt>
    <dgm:pt modelId="{C6A142FB-4498-4ECD-9C90-95CD4715B599}" type="pres">
      <dgm:prSet presAssocID="{8ED61974-B7E4-423D-9627-5F17D4028E1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37AC54B-B699-49B0-899F-672843CBFC4F}" type="pres">
      <dgm:prSet presAssocID="{A633ECD5-6AFC-470F-AA5B-26E84975A1F4}" presName="thickLine" presStyleLbl="alignNode1" presStyleIdx="0" presStyleCnt="1"/>
      <dgm:spPr/>
    </dgm:pt>
    <dgm:pt modelId="{6F0D6C63-A6EC-4A46-A1CC-EA0DF6B0871A}" type="pres">
      <dgm:prSet presAssocID="{A633ECD5-6AFC-470F-AA5B-26E84975A1F4}" presName="horz1" presStyleCnt="0"/>
      <dgm:spPr/>
    </dgm:pt>
    <dgm:pt modelId="{AC9ECF4D-5864-470A-BD4F-16DB292A9BF1}" type="pres">
      <dgm:prSet presAssocID="{A633ECD5-6AFC-470F-AA5B-26E84975A1F4}" presName="tx1" presStyleLbl="revTx" presStyleIdx="0" presStyleCnt="2" custScaleX="190331"/>
      <dgm:spPr/>
      <dgm:t>
        <a:bodyPr/>
        <a:lstStyle/>
        <a:p>
          <a:endParaRPr lang="en-US"/>
        </a:p>
      </dgm:t>
    </dgm:pt>
    <dgm:pt modelId="{2B529552-9C72-4FAF-AF96-E04EAF9E9252}" type="pres">
      <dgm:prSet presAssocID="{A633ECD5-6AFC-470F-AA5B-26E84975A1F4}" presName="vert1" presStyleCnt="0"/>
      <dgm:spPr/>
    </dgm:pt>
    <dgm:pt modelId="{6211134A-01EA-401E-8D91-2FC6AEBF98A6}" type="pres">
      <dgm:prSet presAssocID="{053DD5F3-2147-4A9E-8AFB-34EEC622AEAA}" presName="vertSpace2a" presStyleCnt="0"/>
      <dgm:spPr/>
    </dgm:pt>
    <dgm:pt modelId="{AEB88C5C-9C44-405C-AFC3-089495ED76E7}" type="pres">
      <dgm:prSet presAssocID="{053DD5F3-2147-4A9E-8AFB-34EEC622AEAA}" presName="horz2" presStyleCnt="0"/>
      <dgm:spPr/>
    </dgm:pt>
    <dgm:pt modelId="{B7AC9F26-D50A-4FB7-B8F8-F7EACFF4BD79}" type="pres">
      <dgm:prSet presAssocID="{053DD5F3-2147-4A9E-8AFB-34EEC622AEAA}" presName="horzSpace2" presStyleCnt="0"/>
      <dgm:spPr/>
    </dgm:pt>
    <dgm:pt modelId="{BB7BA42A-1779-443F-A80C-8318F2346CA5}" type="pres">
      <dgm:prSet presAssocID="{053DD5F3-2147-4A9E-8AFB-34EEC622AEAA}" presName="tx2" presStyleLbl="revTx" presStyleIdx="1" presStyleCnt="2" custLinFactNeighborX="0"/>
      <dgm:spPr/>
      <dgm:t>
        <a:bodyPr/>
        <a:lstStyle/>
        <a:p>
          <a:endParaRPr lang="en-US"/>
        </a:p>
      </dgm:t>
    </dgm:pt>
    <dgm:pt modelId="{D9058CEE-430B-4C03-A9DE-0A3A3990AB2E}" type="pres">
      <dgm:prSet presAssocID="{053DD5F3-2147-4A9E-8AFB-34EEC622AEAA}" presName="vert2" presStyleCnt="0"/>
      <dgm:spPr/>
    </dgm:pt>
    <dgm:pt modelId="{CB4CACF7-CE55-44CA-BD6E-552DC34623E6}" type="pres">
      <dgm:prSet presAssocID="{053DD5F3-2147-4A9E-8AFB-34EEC622AEAA}" presName="thinLine2b" presStyleLbl="callout" presStyleIdx="0" presStyleCnt="1" custLinFactY="-300000" custLinFactNeighborX="-932" custLinFactNeighborY="-379450"/>
      <dgm:spPr/>
      <dgm:t>
        <a:bodyPr/>
        <a:lstStyle/>
        <a:p>
          <a:endParaRPr lang="en-US"/>
        </a:p>
      </dgm:t>
    </dgm:pt>
    <dgm:pt modelId="{249C14FD-26CB-4AAB-82FF-81B53AA2647B}" type="pres">
      <dgm:prSet presAssocID="{053DD5F3-2147-4A9E-8AFB-34EEC622AEAA}" presName="vertSpace2b" presStyleCnt="0"/>
      <dgm:spPr/>
    </dgm:pt>
  </dgm:ptLst>
  <dgm:cxnLst>
    <dgm:cxn modelId="{6E4613CE-C78B-47FB-9E1F-E3F5E7A78A6A}" type="presOf" srcId="{8ED61974-B7E4-423D-9627-5F17D4028E1E}" destId="{C6A142FB-4498-4ECD-9C90-95CD4715B599}" srcOrd="0" destOrd="0" presId="urn:microsoft.com/office/officeart/2008/layout/LinedList"/>
    <dgm:cxn modelId="{2C083E4A-DB50-4114-88DC-FCFFAA467251}" type="presOf" srcId="{A633ECD5-6AFC-470F-AA5B-26E84975A1F4}" destId="{AC9ECF4D-5864-470A-BD4F-16DB292A9BF1}" srcOrd="0" destOrd="0" presId="urn:microsoft.com/office/officeart/2008/layout/LinedList"/>
    <dgm:cxn modelId="{C1329E22-032A-4A54-B023-78565EF0D3BB}" srcId="{8ED61974-B7E4-423D-9627-5F17D4028E1E}" destId="{A633ECD5-6AFC-470F-AA5B-26E84975A1F4}" srcOrd="0" destOrd="0" parTransId="{9A46E675-43FF-4196-97A7-4D1B0CF15296}" sibTransId="{99620D82-B633-4A49-91AE-B4E61EBEE24C}"/>
    <dgm:cxn modelId="{D7A17372-4198-4E27-85E8-EC695065D6D5}" srcId="{A633ECD5-6AFC-470F-AA5B-26E84975A1F4}" destId="{053DD5F3-2147-4A9E-8AFB-34EEC622AEAA}" srcOrd="0" destOrd="0" parTransId="{CA92480C-6E6C-4CD6-88E6-20D2D3AA5E9F}" sibTransId="{31EE28C4-75B4-4DBB-94D1-B07AD340018A}"/>
    <dgm:cxn modelId="{B5877241-02D9-4DCE-A210-3339B12E9435}" type="presOf" srcId="{053DD5F3-2147-4A9E-8AFB-34EEC622AEAA}" destId="{BB7BA42A-1779-443F-A80C-8318F2346CA5}" srcOrd="0" destOrd="0" presId="urn:microsoft.com/office/officeart/2008/layout/LinedList"/>
    <dgm:cxn modelId="{9E79A612-5D8A-4702-8D59-4638726BF895}" type="presParOf" srcId="{C6A142FB-4498-4ECD-9C90-95CD4715B599}" destId="{337AC54B-B699-49B0-899F-672843CBFC4F}" srcOrd="0" destOrd="0" presId="urn:microsoft.com/office/officeart/2008/layout/LinedList"/>
    <dgm:cxn modelId="{97C02BC7-7E97-4208-9D06-E45FC8D8E452}" type="presParOf" srcId="{C6A142FB-4498-4ECD-9C90-95CD4715B599}" destId="{6F0D6C63-A6EC-4A46-A1CC-EA0DF6B0871A}" srcOrd="1" destOrd="0" presId="urn:microsoft.com/office/officeart/2008/layout/LinedList"/>
    <dgm:cxn modelId="{4E75A753-D68D-452A-A87B-6655851C59F9}" type="presParOf" srcId="{6F0D6C63-A6EC-4A46-A1CC-EA0DF6B0871A}" destId="{AC9ECF4D-5864-470A-BD4F-16DB292A9BF1}" srcOrd="0" destOrd="0" presId="urn:microsoft.com/office/officeart/2008/layout/LinedList"/>
    <dgm:cxn modelId="{48D60E1A-3733-4074-90BF-0DE1D72E798D}" type="presParOf" srcId="{6F0D6C63-A6EC-4A46-A1CC-EA0DF6B0871A}" destId="{2B529552-9C72-4FAF-AF96-E04EAF9E9252}" srcOrd="1" destOrd="0" presId="urn:microsoft.com/office/officeart/2008/layout/LinedList"/>
    <dgm:cxn modelId="{C0E6A864-9554-48FE-A289-36BBF0B1128F}" type="presParOf" srcId="{2B529552-9C72-4FAF-AF96-E04EAF9E9252}" destId="{6211134A-01EA-401E-8D91-2FC6AEBF98A6}" srcOrd="0" destOrd="0" presId="urn:microsoft.com/office/officeart/2008/layout/LinedList"/>
    <dgm:cxn modelId="{B55D65BF-97DF-4ED8-BFC3-10A5C55C54B4}" type="presParOf" srcId="{2B529552-9C72-4FAF-AF96-E04EAF9E9252}" destId="{AEB88C5C-9C44-405C-AFC3-089495ED76E7}" srcOrd="1" destOrd="0" presId="urn:microsoft.com/office/officeart/2008/layout/LinedList"/>
    <dgm:cxn modelId="{1A2D471D-5DEF-4A01-BC73-EB91D57AD699}" type="presParOf" srcId="{AEB88C5C-9C44-405C-AFC3-089495ED76E7}" destId="{B7AC9F26-D50A-4FB7-B8F8-F7EACFF4BD79}" srcOrd="0" destOrd="0" presId="urn:microsoft.com/office/officeart/2008/layout/LinedList"/>
    <dgm:cxn modelId="{A1D8EF3A-3B7D-4352-8AE4-FE85E3C02D25}" type="presParOf" srcId="{AEB88C5C-9C44-405C-AFC3-089495ED76E7}" destId="{BB7BA42A-1779-443F-A80C-8318F2346CA5}" srcOrd="1" destOrd="0" presId="urn:microsoft.com/office/officeart/2008/layout/LinedList"/>
    <dgm:cxn modelId="{0C5DC19A-1AFE-4B02-AE13-8BF9B6488115}" type="presParOf" srcId="{AEB88C5C-9C44-405C-AFC3-089495ED76E7}" destId="{D9058CEE-430B-4C03-A9DE-0A3A3990AB2E}" srcOrd="2" destOrd="0" presId="urn:microsoft.com/office/officeart/2008/layout/LinedList"/>
    <dgm:cxn modelId="{56D90219-A92F-44DF-A2AC-1186C75262E8}" type="presParOf" srcId="{2B529552-9C72-4FAF-AF96-E04EAF9E9252}" destId="{CB4CACF7-CE55-44CA-BD6E-552DC34623E6}" srcOrd="2" destOrd="0" presId="urn:microsoft.com/office/officeart/2008/layout/LinedList"/>
    <dgm:cxn modelId="{1F365CED-A8FB-48C7-A88B-61C0435E3FA5}" type="presParOf" srcId="{2B529552-9C72-4FAF-AF96-E04EAF9E9252}" destId="{249C14FD-26CB-4AAB-82FF-81B53AA2647B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errors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403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A6E827A3-6096-4F0D-87CE-FE0EB3FE52EA}">
      <dgm:prSet/>
      <dgm:spPr/>
      <dgm:t>
        <a:bodyPr/>
        <a:lstStyle/>
        <a:p>
          <a:r>
            <a:rPr lang="en-US" smtClean="0"/>
            <a:t>500</a:t>
          </a:r>
          <a:endParaRPr lang="en-US"/>
        </a:p>
      </dgm:t>
    </dgm:pt>
    <dgm:pt modelId="{D709266E-8D43-48AD-A8C2-B780CA55124C}" type="parTrans" cxnId="{0A736B72-AE0A-49C8-A3B9-D259577527C2}">
      <dgm:prSet/>
      <dgm:spPr/>
      <dgm:t>
        <a:bodyPr/>
        <a:lstStyle/>
        <a:p>
          <a:endParaRPr lang="en-US"/>
        </a:p>
      </dgm:t>
    </dgm:pt>
    <dgm:pt modelId="{C8C947C8-0D19-4023-B59C-213A5EE12BB5}" type="sibTrans" cxnId="{0A736B72-AE0A-49C8-A3B9-D259577527C2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DAD26365-9D1C-4BC6-ADCF-11CD17B0C13F}">
      <dgm:prSet/>
      <dgm:spPr/>
      <dgm:t>
        <a:bodyPr/>
        <a:lstStyle/>
        <a:p>
          <a:r>
            <a:rPr lang="en-US" smtClean="0"/>
            <a:t>static</a:t>
          </a:r>
          <a:endParaRPr lang="en-US"/>
        </a:p>
      </dgm:t>
    </dgm:pt>
    <dgm:pt modelId="{9346196B-8D3A-4522-86D6-03F4D58BC31D}" type="parTrans" cxnId="{0D61641F-7E26-44A4-B4F7-6DBD2BC41417}">
      <dgm:prSet/>
      <dgm:spPr/>
      <dgm:t>
        <a:bodyPr/>
        <a:lstStyle/>
        <a:p>
          <a:endParaRPr lang="en-US"/>
        </a:p>
      </dgm:t>
    </dgm:pt>
    <dgm:pt modelId="{21189208-4F63-4B69-A0B5-2C3F4F2133C5}" type="sibTrans" cxnId="{0D61641F-7E26-44A4-B4F7-6DBD2BC41417}">
      <dgm:prSet/>
      <dgm:spPr/>
      <dgm:t>
        <a:bodyPr/>
        <a:lstStyle/>
        <a:p>
          <a:endParaRPr lang="en-US"/>
        </a:p>
      </dgm:t>
    </dgm:pt>
    <dgm:pt modelId="{8F220BD8-179D-4490-A6C4-9127954581B3}">
      <dgm:prSet/>
      <dgm:spPr/>
      <dgm:t>
        <a:bodyPr/>
        <a:lstStyle/>
        <a:p>
          <a:r>
            <a:rPr lang="en-US" smtClean="0"/>
            <a:t>404</a:t>
          </a:r>
          <a:endParaRPr lang="en-US"/>
        </a:p>
      </dgm:t>
    </dgm:pt>
    <dgm:pt modelId="{BCDFAF02-5354-4844-BBED-1ABF6ED37F00}" type="parTrans" cxnId="{A9045295-75E3-41A9-B81F-4CC96A781EAF}">
      <dgm:prSet/>
      <dgm:spPr/>
      <dgm:t>
        <a:bodyPr/>
        <a:lstStyle/>
        <a:p>
          <a:endParaRPr lang="en-US"/>
        </a:p>
      </dgm:t>
    </dgm:pt>
    <dgm:pt modelId="{B7EFBA33-D56A-4BA5-86E5-AD93181CBB71}" type="sibTrans" cxnId="{A9045295-75E3-41A9-B81F-4CC96A781EAF}">
      <dgm:prSet/>
      <dgm:spPr/>
      <dgm:t>
        <a:bodyPr/>
        <a:lstStyle/>
        <a:p>
          <a:endParaRPr lang="en-US"/>
        </a:p>
      </dgm:t>
    </dgm:pt>
    <dgm:pt modelId="{D679606C-A6BA-44A7-83BA-18E937B75CD7}">
      <dgm:prSet/>
      <dgm:spPr/>
      <dgm:t>
        <a:bodyPr/>
        <a:lstStyle/>
        <a:p>
          <a:r>
            <a:rPr lang="en-US" smtClean="0"/>
            <a:t>error_main</a:t>
          </a:r>
          <a:endParaRPr lang="en-US"/>
        </a:p>
      </dgm:t>
    </dgm:pt>
    <dgm:pt modelId="{21797615-0133-4C95-A8B7-15A5ED45C851}" type="parTrans" cxnId="{EF0B3FA9-F399-40F9-840B-99B34DBD6218}">
      <dgm:prSet/>
      <dgm:spPr/>
      <dgm:t>
        <a:bodyPr/>
        <a:lstStyle/>
        <a:p>
          <a:endParaRPr lang="en-US"/>
        </a:p>
      </dgm:t>
    </dgm:pt>
    <dgm:pt modelId="{5EE158DA-ACE9-4EA4-8D0F-5B97CEA2C99F}" type="sibTrans" cxnId="{EF0B3FA9-F399-40F9-840B-99B34DBD6218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3126" custLinFactNeighborX="-100000" custLinFactNeighborY="-51961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2" custLinFactNeighborX="10349" custLinFactNeighborY="-33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0" presStyleCnt="4" custLinFactY="-22529" custLinFactNeighborX="753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  <dgm:pt modelId="{BCCFD2F7-5BF3-46A9-9579-112486FEE9E0}" type="pres">
      <dgm:prSet presAssocID="{D709266E-8D43-48AD-A8C2-B780CA55124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291545B-2E2D-4BA3-9723-2262A6B2DC9D}" type="pres">
      <dgm:prSet presAssocID="{D709266E-8D43-48AD-A8C2-B780CA55124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5D95385-AB7E-428C-B874-5A74C2560E24}" type="pres">
      <dgm:prSet presAssocID="{A6E827A3-6096-4F0D-87CE-FE0EB3FE52EA}" presName="root2" presStyleCnt="0"/>
      <dgm:spPr/>
    </dgm:pt>
    <dgm:pt modelId="{D774E037-620C-4070-BBEA-B59DB718985B}" type="pres">
      <dgm:prSet presAssocID="{A6E827A3-6096-4F0D-87CE-FE0EB3FE52EA}" presName="LevelTwoTextNode" presStyleLbl="node3" presStyleIdx="1" presStyleCnt="4" custLinFactY="22850" custLinFactNeighborX="-5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4089-DBAD-4CC7-99DD-76D276F4DF14}" type="pres">
      <dgm:prSet presAssocID="{A6E827A3-6096-4F0D-87CE-FE0EB3FE52EA}" presName="level3hierChild" presStyleCnt="0"/>
      <dgm:spPr/>
    </dgm:pt>
    <dgm:pt modelId="{35063595-A054-46DB-ACAB-609EB4BD4069}" type="pres">
      <dgm:prSet presAssocID="{BCDFAF02-5354-4844-BBED-1ABF6ED37F00}" presName="conn2-1" presStyleLbl="parChTrans1D3" presStyleIdx="2" presStyleCnt="4"/>
      <dgm:spPr/>
    </dgm:pt>
    <dgm:pt modelId="{CBBF0C41-FDC7-4A6F-94EA-4CAE57C3FF07}" type="pres">
      <dgm:prSet presAssocID="{BCDFAF02-5354-4844-BBED-1ABF6ED37F00}" presName="connTx" presStyleLbl="parChTrans1D3" presStyleIdx="2" presStyleCnt="4"/>
      <dgm:spPr/>
    </dgm:pt>
    <dgm:pt modelId="{E0E661B5-B2E9-4AA6-A69F-AB23A450EDAF}" type="pres">
      <dgm:prSet presAssocID="{8F220BD8-179D-4490-A6C4-9127954581B3}" presName="root2" presStyleCnt="0"/>
      <dgm:spPr/>
    </dgm:pt>
    <dgm:pt modelId="{DE987F27-4F9B-4D38-A840-A63B2A2434D2}" type="pres">
      <dgm:prSet presAssocID="{8F220BD8-179D-4490-A6C4-9127954581B3}" presName="LevelTwoTextNode" presStyleLbl="node3" presStyleIdx="2" presStyleCnt="4" custLinFactY="-30133" custLinFactNeighborX="1308" custLinFactNeighborY="-100000">
        <dgm:presLayoutVars>
          <dgm:chPref val="3"/>
        </dgm:presLayoutVars>
      </dgm:prSet>
      <dgm:spPr/>
    </dgm:pt>
    <dgm:pt modelId="{2A8F61D7-2772-471A-BDA0-577D6ED19111}" type="pres">
      <dgm:prSet presAssocID="{8F220BD8-179D-4490-A6C4-9127954581B3}" presName="level3hierChild" presStyleCnt="0"/>
      <dgm:spPr/>
    </dgm:pt>
    <dgm:pt modelId="{C21F2C77-93D2-4BE4-B9CE-FB7D4A6B9887}" type="pres">
      <dgm:prSet presAssocID="{21797615-0133-4C95-A8B7-15A5ED45C851}" presName="conn2-1" presStyleLbl="parChTrans1D3" presStyleIdx="3" presStyleCnt="4"/>
      <dgm:spPr/>
    </dgm:pt>
    <dgm:pt modelId="{E4C6A3C5-8A3B-4213-8795-09000A5E3CD7}" type="pres">
      <dgm:prSet presAssocID="{21797615-0133-4C95-A8B7-15A5ED45C851}" presName="connTx" presStyleLbl="parChTrans1D3" presStyleIdx="3" presStyleCnt="4"/>
      <dgm:spPr/>
    </dgm:pt>
    <dgm:pt modelId="{B17A5891-36C6-444F-B47C-7B77BE956551}" type="pres">
      <dgm:prSet presAssocID="{D679606C-A6BA-44A7-83BA-18E937B75CD7}" presName="root2" presStyleCnt="0"/>
      <dgm:spPr/>
    </dgm:pt>
    <dgm:pt modelId="{84AD364D-4B5B-41DA-A2BD-3B7D20F1E25F}" type="pres">
      <dgm:prSet presAssocID="{D679606C-A6BA-44A7-83BA-18E937B75CD7}" presName="LevelTwoTextNode" presStyleLbl="node3" presStyleIdx="3" presStyleCnt="4" custLinFactNeighborX="7849" custLinFactNeighborY="27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8F9202-CE75-46FE-9ACD-8EC340473D9F}" type="pres">
      <dgm:prSet presAssocID="{D679606C-A6BA-44A7-83BA-18E937B75CD7}" presName="level3hierChild" presStyleCnt="0"/>
      <dgm:spPr/>
    </dgm:pt>
    <dgm:pt modelId="{04B87970-9DBC-42ED-8B8A-EF40F21EE9BF}" type="pres">
      <dgm:prSet presAssocID="{9346196B-8D3A-4522-86D6-03F4D58BC31D}" presName="conn2-1" presStyleLbl="parChTrans1D2" presStyleIdx="1" presStyleCnt="2"/>
      <dgm:spPr/>
    </dgm:pt>
    <dgm:pt modelId="{45F3C107-0335-40B8-8984-832A9DEE774F}" type="pres">
      <dgm:prSet presAssocID="{9346196B-8D3A-4522-86D6-03F4D58BC31D}" presName="connTx" presStyleLbl="parChTrans1D2" presStyleIdx="1" presStyleCnt="2"/>
      <dgm:spPr/>
    </dgm:pt>
    <dgm:pt modelId="{69364583-7714-4CB3-BA5A-A896D2C9F1FA}" type="pres">
      <dgm:prSet presAssocID="{DAD26365-9D1C-4BC6-ADCF-11CD17B0C13F}" presName="root2" presStyleCnt="0"/>
      <dgm:spPr/>
    </dgm:pt>
    <dgm:pt modelId="{6ACDCC57-FFF2-4F79-A6E5-5270F98A8E52}" type="pres">
      <dgm:prSet presAssocID="{DAD26365-9D1C-4BC6-ADCF-11CD17B0C13F}" presName="LevelTwoTextNode" presStyleLbl="node2" presStyleIdx="1" presStyleCnt="2">
        <dgm:presLayoutVars>
          <dgm:chPref val="3"/>
        </dgm:presLayoutVars>
      </dgm:prSet>
      <dgm:spPr/>
    </dgm:pt>
    <dgm:pt modelId="{13E3E19B-76B8-4996-B291-5B1AD9B7BEDF}" type="pres">
      <dgm:prSet presAssocID="{DAD26365-9D1C-4BC6-ADCF-11CD17B0C13F}" presName="level3hierChild" presStyleCnt="0"/>
      <dgm:spPr/>
    </dgm:pt>
  </dgm:ptLst>
  <dgm:cxnLst>
    <dgm:cxn modelId="{96E41538-8DD6-4DFE-A30F-6796112765E4}" type="presOf" srcId="{21797615-0133-4C95-A8B7-15A5ED45C851}" destId="{E4C6A3C5-8A3B-4213-8795-09000A5E3CD7}" srcOrd="1" destOrd="0" presId="urn:microsoft.com/office/officeart/2005/8/layout/hierarchy2"/>
    <dgm:cxn modelId="{94B19897-A320-4A27-B66F-793425DCAA2F}" type="presOf" srcId="{D709266E-8D43-48AD-A8C2-B780CA55124C}" destId="{BCCFD2F7-5BF3-46A9-9579-112486FEE9E0}" srcOrd="0" destOrd="0" presId="urn:microsoft.com/office/officeart/2005/8/layout/hierarchy2"/>
    <dgm:cxn modelId="{EF0B3FA9-F399-40F9-840B-99B34DBD6218}" srcId="{C2256103-C7F9-4F7D-AACD-A0E93DF7F958}" destId="{D679606C-A6BA-44A7-83BA-18E937B75CD7}" srcOrd="3" destOrd="0" parTransId="{21797615-0133-4C95-A8B7-15A5ED45C851}" sibTransId="{5EE158DA-ACE9-4EA4-8D0F-5B97CEA2C99F}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34FCA29E-39EB-4EA4-B0CA-408D8F83CE32}" type="presOf" srcId="{BCDFAF02-5354-4844-BBED-1ABF6ED37F00}" destId="{35063595-A054-46DB-ACAB-609EB4BD4069}" srcOrd="0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7AB15BB1-835C-4F19-AA7C-6311C3BA4B11}" type="presOf" srcId="{21797615-0133-4C95-A8B7-15A5ED45C851}" destId="{C21F2C77-93D2-4BE4-B9CE-FB7D4A6B9887}" srcOrd="0" destOrd="0" presId="urn:microsoft.com/office/officeart/2005/8/layout/hierarchy2"/>
    <dgm:cxn modelId="{0BB83CA2-DE6E-4D94-8588-297FED2C38D4}" type="presOf" srcId="{D679606C-A6BA-44A7-83BA-18E937B75CD7}" destId="{84AD364D-4B5B-41DA-A2BD-3B7D20F1E25F}" srcOrd="0" destOrd="0" presId="urn:microsoft.com/office/officeart/2005/8/layout/hierarchy2"/>
    <dgm:cxn modelId="{0D61641F-7E26-44A4-B4F7-6DBD2BC41417}" srcId="{F5DFEFAD-687C-4DCA-9DF1-816C9A09B939}" destId="{DAD26365-9D1C-4BC6-ADCF-11CD17B0C13F}" srcOrd="1" destOrd="0" parTransId="{9346196B-8D3A-4522-86D6-03F4D58BC31D}" sibTransId="{21189208-4F63-4B69-A0B5-2C3F4F2133C5}"/>
    <dgm:cxn modelId="{6125808D-93CC-44F4-AF81-A2F05F01FF2C}" type="presOf" srcId="{8F220BD8-179D-4490-A6C4-9127954581B3}" destId="{DE987F27-4F9B-4D38-A840-A63B2A2434D2}" srcOrd="0" destOrd="0" presId="urn:microsoft.com/office/officeart/2005/8/layout/hierarchy2"/>
    <dgm:cxn modelId="{095CDB50-00B3-4276-9B61-8DB32F76C813}" type="presOf" srcId="{BCDFAF02-5354-4844-BBED-1ABF6ED37F00}" destId="{CBBF0C41-FDC7-4A6F-94EA-4CAE57C3FF07}" srcOrd="1" destOrd="0" presId="urn:microsoft.com/office/officeart/2005/8/layout/hierarchy2"/>
    <dgm:cxn modelId="{4C387235-3007-47E2-A6DE-A1EBD631F3B7}" srcId="{C2256103-C7F9-4F7D-AACD-A0E93DF7F958}" destId="{4F187701-89B1-4715-B274-70995DE5A52A}" srcOrd="0" destOrd="0" parTransId="{B747A6D2-E8DC-4412-8A67-C4D1937394AC}" sibTransId="{E475B5C4-06F8-47A3-8DC9-16CDE9A48042}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32D720BC-252D-4553-9F9D-6F7D52941AC8}" type="presOf" srcId="{9346196B-8D3A-4522-86D6-03F4D58BC31D}" destId="{04B87970-9DBC-42ED-8B8A-EF40F21EE9BF}" srcOrd="0" destOrd="0" presId="urn:microsoft.com/office/officeart/2005/8/layout/hierarchy2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F8F4394F-4636-4853-BFB6-30FB6349CE04}" type="presOf" srcId="{A6E827A3-6096-4F0D-87CE-FE0EB3FE52EA}" destId="{D774E037-620C-4070-BBEA-B59DB718985B}" srcOrd="0" destOrd="0" presId="urn:microsoft.com/office/officeart/2005/8/layout/hierarchy2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40AFF982-0AE3-403D-9342-45C8CA3AFAAE}" type="presOf" srcId="{9346196B-8D3A-4522-86D6-03F4D58BC31D}" destId="{45F3C107-0335-40B8-8984-832A9DEE774F}" srcOrd="1" destOrd="0" presId="urn:microsoft.com/office/officeart/2005/8/layout/hierarchy2"/>
    <dgm:cxn modelId="{0A736B72-AE0A-49C8-A3B9-D259577527C2}" srcId="{C2256103-C7F9-4F7D-AACD-A0E93DF7F958}" destId="{A6E827A3-6096-4F0D-87CE-FE0EB3FE52EA}" srcOrd="1" destOrd="0" parTransId="{D709266E-8D43-48AD-A8C2-B780CA55124C}" sibTransId="{C8C947C8-0D19-4023-B59C-213A5EE12BB5}"/>
    <dgm:cxn modelId="{3FDEAF2A-F9DB-4A28-BBFC-405067D98952}" type="presOf" srcId="{DAD26365-9D1C-4BC6-ADCF-11CD17B0C13F}" destId="{6ACDCC57-FFF2-4F79-A6E5-5270F98A8E52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C3910C01-1D70-45B9-B843-438B2BA3B40C}" type="presOf" srcId="{D709266E-8D43-48AD-A8C2-B780CA55124C}" destId="{1291545B-2E2D-4BA3-9723-2262A6B2DC9D}" srcOrd="1" destOrd="0" presId="urn:microsoft.com/office/officeart/2005/8/layout/hierarchy2"/>
    <dgm:cxn modelId="{A9045295-75E3-41A9-B81F-4CC96A781EAF}" srcId="{C2256103-C7F9-4F7D-AACD-A0E93DF7F958}" destId="{8F220BD8-179D-4490-A6C4-9127954581B3}" srcOrd="2" destOrd="0" parTransId="{BCDFAF02-5354-4844-BBED-1ABF6ED37F00}" sibTransId="{B7EFBA33-D56A-4BA5-86E5-AD93181CBB71}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4C80086D-4B08-437E-8EEF-D30CAAA6A36A}" type="presParOf" srcId="{0B0ADAAE-807B-4BDB-A030-AE1CDAAB7486}" destId="{3E87FF0D-7244-4704-B1B0-41A7F1359C9E}" srcOrd="0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  <dgm:cxn modelId="{BE570162-88E3-4E59-91EB-1EFD96FD2CFE}" type="presParOf" srcId="{0B0ADAAE-807B-4BDB-A030-AE1CDAAB7486}" destId="{BCCFD2F7-5BF3-46A9-9579-112486FEE9E0}" srcOrd="2" destOrd="0" presId="urn:microsoft.com/office/officeart/2005/8/layout/hierarchy2"/>
    <dgm:cxn modelId="{A0F1A952-B15D-4DA5-9F2B-50BC20EE847E}" type="presParOf" srcId="{BCCFD2F7-5BF3-46A9-9579-112486FEE9E0}" destId="{1291545B-2E2D-4BA3-9723-2262A6B2DC9D}" srcOrd="0" destOrd="0" presId="urn:microsoft.com/office/officeart/2005/8/layout/hierarchy2"/>
    <dgm:cxn modelId="{393FAC23-5C46-4406-9A1E-59EBA104319B}" type="presParOf" srcId="{0B0ADAAE-807B-4BDB-A030-AE1CDAAB7486}" destId="{75D95385-AB7E-428C-B874-5A74C2560E24}" srcOrd="3" destOrd="0" presId="urn:microsoft.com/office/officeart/2005/8/layout/hierarchy2"/>
    <dgm:cxn modelId="{971E5BC8-58F3-4367-AA84-B6AB98141325}" type="presParOf" srcId="{75D95385-AB7E-428C-B874-5A74C2560E24}" destId="{D774E037-620C-4070-BBEA-B59DB718985B}" srcOrd="0" destOrd="0" presId="urn:microsoft.com/office/officeart/2005/8/layout/hierarchy2"/>
    <dgm:cxn modelId="{B34E739B-B85D-4DBE-8482-F0E50365C508}" type="presParOf" srcId="{75D95385-AB7E-428C-B874-5A74C2560E24}" destId="{20E44089-DBAD-4CC7-99DD-76D276F4DF14}" srcOrd="1" destOrd="0" presId="urn:microsoft.com/office/officeart/2005/8/layout/hierarchy2"/>
    <dgm:cxn modelId="{1FF1520E-E04C-4D17-8DBB-BE6099472465}" type="presParOf" srcId="{0B0ADAAE-807B-4BDB-A030-AE1CDAAB7486}" destId="{35063595-A054-46DB-ACAB-609EB4BD4069}" srcOrd="4" destOrd="0" presId="urn:microsoft.com/office/officeart/2005/8/layout/hierarchy2"/>
    <dgm:cxn modelId="{E186609B-18DD-4C05-8BB7-CAE600085CCC}" type="presParOf" srcId="{35063595-A054-46DB-ACAB-609EB4BD4069}" destId="{CBBF0C41-FDC7-4A6F-94EA-4CAE57C3FF07}" srcOrd="0" destOrd="0" presId="urn:microsoft.com/office/officeart/2005/8/layout/hierarchy2"/>
    <dgm:cxn modelId="{82CD42F5-8C8F-4F39-BEDC-BC4FC71145AC}" type="presParOf" srcId="{0B0ADAAE-807B-4BDB-A030-AE1CDAAB7486}" destId="{E0E661B5-B2E9-4AA6-A69F-AB23A450EDAF}" srcOrd="5" destOrd="0" presId="urn:microsoft.com/office/officeart/2005/8/layout/hierarchy2"/>
    <dgm:cxn modelId="{2627DF8A-CDCE-4FB1-BD32-91DE28D0C4BE}" type="presParOf" srcId="{E0E661B5-B2E9-4AA6-A69F-AB23A450EDAF}" destId="{DE987F27-4F9B-4D38-A840-A63B2A2434D2}" srcOrd="0" destOrd="0" presId="urn:microsoft.com/office/officeart/2005/8/layout/hierarchy2"/>
    <dgm:cxn modelId="{3182FADF-57D3-42FB-9EB8-43EB04913E75}" type="presParOf" srcId="{E0E661B5-B2E9-4AA6-A69F-AB23A450EDAF}" destId="{2A8F61D7-2772-471A-BDA0-577D6ED19111}" srcOrd="1" destOrd="0" presId="urn:microsoft.com/office/officeart/2005/8/layout/hierarchy2"/>
    <dgm:cxn modelId="{F247F6D3-411B-4B88-AC8D-7B5D14A4DA47}" type="presParOf" srcId="{0B0ADAAE-807B-4BDB-A030-AE1CDAAB7486}" destId="{C21F2C77-93D2-4BE4-B9CE-FB7D4A6B9887}" srcOrd="6" destOrd="0" presId="urn:microsoft.com/office/officeart/2005/8/layout/hierarchy2"/>
    <dgm:cxn modelId="{1AFEB271-3B4F-493A-BCFB-DB963E11D7EA}" type="presParOf" srcId="{C21F2C77-93D2-4BE4-B9CE-FB7D4A6B9887}" destId="{E4C6A3C5-8A3B-4213-8795-09000A5E3CD7}" srcOrd="0" destOrd="0" presId="urn:microsoft.com/office/officeart/2005/8/layout/hierarchy2"/>
    <dgm:cxn modelId="{96EB4617-69FA-427E-8BDC-5CD84D3892D4}" type="presParOf" srcId="{0B0ADAAE-807B-4BDB-A030-AE1CDAAB7486}" destId="{B17A5891-36C6-444F-B47C-7B77BE956551}" srcOrd="7" destOrd="0" presId="urn:microsoft.com/office/officeart/2005/8/layout/hierarchy2"/>
    <dgm:cxn modelId="{3584C187-60EA-492D-8F55-73505446CC8A}" type="presParOf" srcId="{B17A5891-36C6-444F-B47C-7B77BE956551}" destId="{84AD364D-4B5B-41DA-A2BD-3B7D20F1E25F}" srcOrd="0" destOrd="0" presId="urn:microsoft.com/office/officeart/2005/8/layout/hierarchy2"/>
    <dgm:cxn modelId="{2EE223D6-9A9F-440E-94FB-F5C8CB88A731}" type="presParOf" srcId="{B17A5891-36C6-444F-B47C-7B77BE956551}" destId="{3B8F9202-CE75-46FE-9ACD-8EC340473D9F}" srcOrd="1" destOrd="0" presId="urn:microsoft.com/office/officeart/2005/8/layout/hierarchy2"/>
    <dgm:cxn modelId="{53565C71-1EEE-4FE8-A957-ABE0400FC1D4}" type="presParOf" srcId="{873EB3E4-56D8-43C2-A598-E9AFB3E1A9BC}" destId="{04B87970-9DBC-42ED-8B8A-EF40F21EE9BF}" srcOrd="2" destOrd="0" presId="urn:microsoft.com/office/officeart/2005/8/layout/hierarchy2"/>
    <dgm:cxn modelId="{5A3BE72D-3A21-4B06-9877-3CC48B20FFAC}" type="presParOf" srcId="{04B87970-9DBC-42ED-8B8A-EF40F21EE9BF}" destId="{45F3C107-0335-40B8-8984-832A9DEE774F}" srcOrd="0" destOrd="0" presId="urn:microsoft.com/office/officeart/2005/8/layout/hierarchy2"/>
    <dgm:cxn modelId="{06EC6D42-3ECB-4720-8F5E-9D20612B8856}" type="presParOf" srcId="{873EB3E4-56D8-43C2-A598-E9AFB3E1A9BC}" destId="{69364583-7714-4CB3-BA5A-A896D2C9F1FA}" srcOrd="3" destOrd="0" presId="urn:microsoft.com/office/officeart/2005/8/layout/hierarchy2"/>
    <dgm:cxn modelId="{07646684-5AC0-4F9D-B465-84933E9181AA}" type="presParOf" srcId="{69364583-7714-4CB3-BA5A-A896D2C9F1FA}" destId="{6ACDCC57-FFF2-4F79-A6E5-5270F98A8E52}" srcOrd="0" destOrd="0" presId="urn:microsoft.com/office/officeart/2005/8/layout/hierarchy2"/>
    <dgm:cxn modelId="{65911A53-C786-48CD-BBCB-5B4A8F937D00}" type="presParOf" srcId="{69364583-7714-4CB3-BA5A-A896D2C9F1FA}" destId="{13E3E19B-76B8-4996-B291-5B1AD9B7BE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errors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base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A6E827A3-6096-4F0D-87CE-FE0EB3FE52EA}">
      <dgm:prSet/>
      <dgm:spPr/>
      <dgm:t>
        <a:bodyPr/>
        <a:lstStyle/>
        <a:p>
          <a:r>
            <a:rPr lang="en-US" smtClean="0"/>
            <a:t>header</a:t>
          </a:r>
          <a:endParaRPr lang="en-US"/>
        </a:p>
      </dgm:t>
    </dgm:pt>
    <dgm:pt modelId="{D709266E-8D43-48AD-A8C2-B780CA55124C}" type="parTrans" cxnId="{0A736B72-AE0A-49C8-A3B9-D259577527C2}">
      <dgm:prSet/>
      <dgm:spPr/>
      <dgm:t>
        <a:bodyPr/>
        <a:lstStyle/>
        <a:p>
          <a:endParaRPr lang="en-US"/>
        </a:p>
      </dgm:t>
    </dgm:pt>
    <dgm:pt modelId="{C8C947C8-0D19-4023-B59C-213A5EE12BB5}" type="sibTrans" cxnId="{0A736B72-AE0A-49C8-A3B9-D259577527C2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DAD26365-9D1C-4BC6-ADCF-11CD17B0C13F}">
      <dgm:prSet/>
      <dgm:spPr/>
      <dgm:t>
        <a:bodyPr/>
        <a:lstStyle/>
        <a:p>
          <a:r>
            <a:rPr lang="en-US" smtClean="0"/>
            <a:t>static</a:t>
          </a:r>
          <a:endParaRPr lang="en-US"/>
        </a:p>
      </dgm:t>
    </dgm:pt>
    <dgm:pt modelId="{9346196B-8D3A-4522-86D6-03F4D58BC31D}" type="parTrans" cxnId="{0D61641F-7E26-44A4-B4F7-6DBD2BC41417}">
      <dgm:prSet/>
      <dgm:spPr/>
      <dgm:t>
        <a:bodyPr/>
        <a:lstStyle/>
        <a:p>
          <a:endParaRPr lang="en-US"/>
        </a:p>
      </dgm:t>
    </dgm:pt>
    <dgm:pt modelId="{21189208-4F63-4B69-A0B5-2C3F4F2133C5}" type="sibTrans" cxnId="{0D61641F-7E26-44A4-B4F7-6DBD2BC41417}">
      <dgm:prSet/>
      <dgm:spPr/>
      <dgm:t>
        <a:bodyPr/>
        <a:lstStyle/>
        <a:p>
          <a:endParaRPr lang="en-US"/>
        </a:p>
      </dgm:t>
    </dgm:pt>
    <dgm:pt modelId="{8F220BD8-179D-4490-A6C4-9127954581B3}">
      <dgm:prSet/>
      <dgm:spPr/>
      <dgm:t>
        <a:bodyPr/>
        <a:lstStyle/>
        <a:p>
          <a:r>
            <a:rPr lang="en-US" smtClean="0"/>
            <a:t>footer</a:t>
          </a:r>
          <a:endParaRPr lang="en-US"/>
        </a:p>
      </dgm:t>
    </dgm:pt>
    <dgm:pt modelId="{BCDFAF02-5354-4844-BBED-1ABF6ED37F00}" type="parTrans" cxnId="{A9045295-75E3-41A9-B81F-4CC96A781EAF}">
      <dgm:prSet/>
      <dgm:spPr/>
      <dgm:t>
        <a:bodyPr/>
        <a:lstStyle/>
        <a:p>
          <a:endParaRPr lang="en-US"/>
        </a:p>
      </dgm:t>
    </dgm:pt>
    <dgm:pt modelId="{B7EFBA33-D56A-4BA5-86E5-AD93181CBB71}" type="sibTrans" cxnId="{A9045295-75E3-41A9-B81F-4CC96A781EAF}">
      <dgm:prSet/>
      <dgm:spPr/>
      <dgm:t>
        <a:bodyPr/>
        <a:lstStyle/>
        <a:p>
          <a:endParaRPr lang="en-US"/>
        </a:p>
      </dgm:t>
    </dgm:pt>
    <dgm:pt modelId="{D679606C-A6BA-44A7-83BA-18E937B75CD7}">
      <dgm:prSet/>
      <dgm:spPr/>
      <dgm:t>
        <a:bodyPr/>
        <a:lstStyle/>
        <a:p>
          <a:r>
            <a:rPr lang="en-US" smtClean="0"/>
            <a:t>index_page</a:t>
          </a:r>
          <a:endParaRPr lang="en-US"/>
        </a:p>
      </dgm:t>
    </dgm:pt>
    <dgm:pt modelId="{21797615-0133-4C95-A8B7-15A5ED45C851}" type="parTrans" cxnId="{EF0B3FA9-F399-40F9-840B-99B34DBD6218}">
      <dgm:prSet/>
      <dgm:spPr/>
      <dgm:t>
        <a:bodyPr/>
        <a:lstStyle/>
        <a:p>
          <a:endParaRPr lang="en-US"/>
        </a:p>
      </dgm:t>
    </dgm:pt>
    <dgm:pt modelId="{5EE158DA-ACE9-4EA4-8D0F-5B97CEA2C99F}" type="sibTrans" cxnId="{EF0B3FA9-F399-40F9-840B-99B34DBD6218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3126" custLinFactNeighborX="-100000" custLinFactNeighborY="-51961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2" custLinFactNeighborX="10349" custLinFactNeighborY="-33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0" presStyleCnt="4" custLinFactY="-22529" custLinFactNeighborX="753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  <dgm:pt modelId="{BCCFD2F7-5BF3-46A9-9579-112486FEE9E0}" type="pres">
      <dgm:prSet presAssocID="{D709266E-8D43-48AD-A8C2-B780CA55124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1291545B-2E2D-4BA3-9723-2262A6B2DC9D}" type="pres">
      <dgm:prSet presAssocID="{D709266E-8D43-48AD-A8C2-B780CA55124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75D95385-AB7E-428C-B874-5A74C2560E24}" type="pres">
      <dgm:prSet presAssocID="{A6E827A3-6096-4F0D-87CE-FE0EB3FE52EA}" presName="root2" presStyleCnt="0"/>
      <dgm:spPr/>
    </dgm:pt>
    <dgm:pt modelId="{D774E037-620C-4070-BBEA-B59DB718985B}" type="pres">
      <dgm:prSet presAssocID="{A6E827A3-6096-4F0D-87CE-FE0EB3FE52EA}" presName="LevelTwoTextNode" presStyleLbl="node3" presStyleIdx="1" presStyleCnt="4" custLinFactY="22850" custLinFactNeighborX="-576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4089-DBAD-4CC7-99DD-76D276F4DF14}" type="pres">
      <dgm:prSet presAssocID="{A6E827A3-6096-4F0D-87CE-FE0EB3FE52EA}" presName="level3hierChild" presStyleCnt="0"/>
      <dgm:spPr/>
    </dgm:pt>
    <dgm:pt modelId="{35063595-A054-46DB-ACAB-609EB4BD4069}" type="pres">
      <dgm:prSet presAssocID="{BCDFAF02-5354-4844-BBED-1ABF6ED37F00}" presName="conn2-1" presStyleLbl="parChTrans1D3" presStyleIdx="2" presStyleCnt="4"/>
      <dgm:spPr/>
    </dgm:pt>
    <dgm:pt modelId="{CBBF0C41-FDC7-4A6F-94EA-4CAE57C3FF07}" type="pres">
      <dgm:prSet presAssocID="{BCDFAF02-5354-4844-BBED-1ABF6ED37F00}" presName="connTx" presStyleLbl="parChTrans1D3" presStyleIdx="2" presStyleCnt="4"/>
      <dgm:spPr/>
    </dgm:pt>
    <dgm:pt modelId="{E0E661B5-B2E9-4AA6-A69F-AB23A450EDAF}" type="pres">
      <dgm:prSet presAssocID="{8F220BD8-179D-4490-A6C4-9127954581B3}" presName="root2" presStyleCnt="0"/>
      <dgm:spPr/>
    </dgm:pt>
    <dgm:pt modelId="{DE987F27-4F9B-4D38-A840-A63B2A2434D2}" type="pres">
      <dgm:prSet presAssocID="{8F220BD8-179D-4490-A6C4-9127954581B3}" presName="LevelTwoTextNode" presStyleLbl="node3" presStyleIdx="2" presStyleCnt="4" custLinFactY="-30133" custLinFactNeighborX="130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8F61D7-2772-471A-BDA0-577D6ED19111}" type="pres">
      <dgm:prSet presAssocID="{8F220BD8-179D-4490-A6C4-9127954581B3}" presName="level3hierChild" presStyleCnt="0"/>
      <dgm:spPr/>
    </dgm:pt>
    <dgm:pt modelId="{C21F2C77-93D2-4BE4-B9CE-FB7D4A6B9887}" type="pres">
      <dgm:prSet presAssocID="{21797615-0133-4C95-A8B7-15A5ED45C851}" presName="conn2-1" presStyleLbl="parChTrans1D3" presStyleIdx="3" presStyleCnt="4"/>
      <dgm:spPr/>
    </dgm:pt>
    <dgm:pt modelId="{E4C6A3C5-8A3B-4213-8795-09000A5E3CD7}" type="pres">
      <dgm:prSet presAssocID="{21797615-0133-4C95-A8B7-15A5ED45C851}" presName="connTx" presStyleLbl="parChTrans1D3" presStyleIdx="3" presStyleCnt="4"/>
      <dgm:spPr/>
    </dgm:pt>
    <dgm:pt modelId="{B17A5891-36C6-444F-B47C-7B77BE956551}" type="pres">
      <dgm:prSet presAssocID="{D679606C-A6BA-44A7-83BA-18E937B75CD7}" presName="root2" presStyleCnt="0"/>
      <dgm:spPr/>
    </dgm:pt>
    <dgm:pt modelId="{84AD364D-4B5B-41DA-A2BD-3B7D20F1E25F}" type="pres">
      <dgm:prSet presAssocID="{D679606C-A6BA-44A7-83BA-18E937B75CD7}" presName="LevelTwoTextNode" presStyleLbl="node3" presStyleIdx="3" presStyleCnt="4" custLinFactNeighborX="7849" custLinFactNeighborY="27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8F9202-CE75-46FE-9ACD-8EC340473D9F}" type="pres">
      <dgm:prSet presAssocID="{D679606C-A6BA-44A7-83BA-18E937B75CD7}" presName="level3hierChild" presStyleCnt="0"/>
      <dgm:spPr/>
    </dgm:pt>
    <dgm:pt modelId="{04B87970-9DBC-42ED-8B8A-EF40F21EE9BF}" type="pres">
      <dgm:prSet presAssocID="{9346196B-8D3A-4522-86D6-03F4D58BC31D}" presName="conn2-1" presStyleLbl="parChTrans1D2" presStyleIdx="1" presStyleCnt="2"/>
      <dgm:spPr/>
    </dgm:pt>
    <dgm:pt modelId="{45F3C107-0335-40B8-8984-832A9DEE774F}" type="pres">
      <dgm:prSet presAssocID="{9346196B-8D3A-4522-86D6-03F4D58BC31D}" presName="connTx" presStyleLbl="parChTrans1D2" presStyleIdx="1" presStyleCnt="2"/>
      <dgm:spPr/>
    </dgm:pt>
    <dgm:pt modelId="{69364583-7714-4CB3-BA5A-A896D2C9F1FA}" type="pres">
      <dgm:prSet presAssocID="{DAD26365-9D1C-4BC6-ADCF-11CD17B0C13F}" presName="root2" presStyleCnt="0"/>
      <dgm:spPr/>
    </dgm:pt>
    <dgm:pt modelId="{6ACDCC57-FFF2-4F79-A6E5-5270F98A8E52}" type="pres">
      <dgm:prSet presAssocID="{DAD26365-9D1C-4BC6-ADCF-11CD17B0C13F}" presName="LevelTwoTextNode" presStyleLbl="node2" presStyleIdx="1" presStyleCnt="2">
        <dgm:presLayoutVars>
          <dgm:chPref val="3"/>
        </dgm:presLayoutVars>
      </dgm:prSet>
      <dgm:spPr/>
    </dgm:pt>
    <dgm:pt modelId="{13E3E19B-76B8-4996-B291-5B1AD9B7BEDF}" type="pres">
      <dgm:prSet presAssocID="{DAD26365-9D1C-4BC6-ADCF-11CD17B0C13F}" presName="level3hierChild" presStyleCnt="0"/>
      <dgm:spPr/>
    </dgm:pt>
  </dgm:ptLst>
  <dgm:cxnLst>
    <dgm:cxn modelId="{96E41538-8DD6-4DFE-A30F-6796112765E4}" type="presOf" srcId="{21797615-0133-4C95-A8B7-15A5ED45C851}" destId="{E4C6A3C5-8A3B-4213-8795-09000A5E3CD7}" srcOrd="1" destOrd="0" presId="urn:microsoft.com/office/officeart/2005/8/layout/hierarchy2"/>
    <dgm:cxn modelId="{94B19897-A320-4A27-B66F-793425DCAA2F}" type="presOf" srcId="{D709266E-8D43-48AD-A8C2-B780CA55124C}" destId="{BCCFD2F7-5BF3-46A9-9579-112486FEE9E0}" srcOrd="0" destOrd="0" presId="urn:microsoft.com/office/officeart/2005/8/layout/hierarchy2"/>
    <dgm:cxn modelId="{EF0B3FA9-F399-40F9-840B-99B34DBD6218}" srcId="{C2256103-C7F9-4F7D-AACD-A0E93DF7F958}" destId="{D679606C-A6BA-44A7-83BA-18E937B75CD7}" srcOrd="3" destOrd="0" parTransId="{21797615-0133-4C95-A8B7-15A5ED45C851}" sibTransId="{5EE158DA-ACE9-4EA4-8D0F-5B97CEA2C99F}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34FCA29E-39EB-4EA4-B0CA-408D8F83CE32}" type="presOf" srcId="{BCDFAF02-5354-4844-BBED-1ABF6ED37F00}" destId="{35063595-A054-46DB-ACAB-609EB4BD4069}" srcOrd="0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7AB15BB1-835C-4F19-AA7C-6311C3BA4B11}" type="presOf" srcId="{21797615-0133-4C95-A8B7-15A5ED45C851}" destId="{C21F2C77-93D2-4BE4-B9CE-FB7D4A6B9887}" srcOrd="0" destOrd="0" presId="urn:microsoft.com/office/officeart/2005/8/layout/hierarchy2"/>
    <dgm:cxn modelId="{0BB83CA2-DE6E-4D94-8588-297FED2C38D4}" type="presOf" srcId="{D679606C-A6BA-44A7-83BA-18E937B75CD7}" destId="{84AD364D-4B5B-41DA-A2BD-3B7D20F1E25F}" srcOrd="0" destOrd="0" presId="urn:microsoft.com/office/officeart/2005/8/layout/hierarchy2"/>
    <dgm:cxn modelId="{0D61641F-7E26-44A4-B4F7-6DBD2BC41417}" srcId="{F5DFEFAD-687C-4DCA-9DF1-816C9A09B939}" destId="{DAD26365-9D1C-4BC6-ADCF-11CD17B0C13F}" srcOrd="1" destOrd="0" parTransId="{9346196B-8D3A-4522-86D6-03F4D58BC31D}" sibTransId="{21189208-4F63-4B69-A0B5-2C3F4F2133C5}"/>
    <dgm:cxn modelId="{6125808D-93CC-44F4-AF81-A2F05F01FF2C}" type="presOf" srcId="{8F220BD8-179D-4490-A6C4-9127954581B3}" destId="{DE987F27-4F9B-4D38-A840-A63B2A2434D2}" srcOrd="0" destOrd="0" presId="urn:microsoft.com/office/officeart/2005/8/layout/hierarchy2"/>
    <dgm:cxn modelId="{095CDB50-00B3-4276-9B61-8DB32F76C813}" type="presOf" srcId="{BCDFAF02-5354-4844-BBED-1ABF6ED37F00}" destId="{CBBF0C41-FDC7-4A6F-94EA-4CAE57C3FF07}" srcOrd="1" destOrd="0" presId="urn:microsoft.com/office/officeart/2005/8/layout/hierarchy2"/>
    <dgm:cxn modelId="{4C387235-3007-47E2-A6DE-A1EBD631F3B7}" srcId="{C2256103-C7F9-4F7D-AACD-A0E93DF7F958}" destId="{4F187701-89B1-4715-B274-70995DE5A52A}" srcOrd="0" destOrd="0" parTransId="{B747A6D2-E8DC-4412-8A67-C4D1937394AC}" sibTransId="{E475B5C4-06F8-47A3-8DC9-16CDE9A48042}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32D720BC-252D-4553-9F9D-6F7D52941AC8}" type="presOf" srcId="{9346196B-8D3A-4522-86D6-03F4D58BC31D}" destId="{04B87970-9DBC-42ED-8B8A-EF40F21EE9BF}" srcOrd="0" destOrd="0" presId="urn:microsoft.com/office/officeart/2005/8/layout/hierarchy2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F8F4394F-4636-4853-BFB6-30FB6349CE04}" type="presOf" srcId="{A6E827A3-6096-4F0D-87CE-FE0EB3FE52EA}" destId="{D774E037-620C-4070-BBEA-B59DB718985B}" srcOrd="0" destOrd="0" presId="urn:microsoft.com/office/officeart/2005/8/layout/hierarchy2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40AFF982-0AE3-403D-9342-45C8CA3AFAAE}" type="presOf" srcId="{9346196B-8D3A-4522-86D6-03F4D58BC31D}" destId="{45F3C107-0335-40B8-8984-832A9DEE774F}" srcOrd="1" destOrd="0" presId="urn:microsoft.com/office/officeart/2005/8/layout/hierarchy2"/>
    <dgm:cxn modelId="{0A736B72-AE0A-49C8-A3B9-D259577527C2}" srcId="{C2256103-C7F9-4F7D-AACD-A0E93DF7F958}" destId="{A6E827A3-6096-4F0D-87CE-FE0EB3FE52EA}" srcOrd="1" destOrd="0" parTransId="{D709266E-8D43-48AD-A8C2-B780CA55124C}" sibTransId="{C8C947C8-0D19-4023-B59C-213A5EE12BB5}"/>
    <dgm:cxn modelId="{3FDEAF2A-F9DB-4A28-BBFC-405067D98952}" type="presOf" srcId="{DAD26365-9D1C-4BC6-ADCF-11CD17B0C13F}" destId="{6ACDCC57-FFF2-4F79-A6E5-5270F98A8E52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C3910C01-1D70-45B9-B843-438B2BA3B40C}" type="presOf" srcId="{D709266E-8D43-48AD-A8C2-B780CA55124C}" destId="{1291545B-2E2D-4BA3-9723-2262A6B2DC9D}" srcOrd="1" destOrd="0" presId="urn:microsoft.com/office/officeart/2005/8/layout/hierarchy2"/>
    <dgm:cxn modelId="{A9045295-75E3-41A9-B81F-4CC96A781EAF}" srcId="{C2256103-C7F9-4F7D-AACD-A0E93DF7F958}" destId="{8F220BD8-179D-4490-A6C4-9127954581B3}" srcOrd="2" destOrd="0" parTransId="{BCDFAF02-5354-4844-BBED-1ABF6ED37F00}" sibTransId="{B7EFBA33-D56A-4BA5-86E5-AD93181CBB71}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4C80086D-4B08-437E-8EEF-D30CAAA6A36A}" type="presParOf" srcId="{0B0ADAAE-807B-4BDB-A030-AE1CDAAB7486}" destId="{3E87FF0D-7244-4704-B1B0-41A7F1359C9E}" srcOrd="0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  <dgm:cxn modelId="{BE570162-88E3-4E59-91EB-1EFD96FD2CFE}" type="presParOf" srcId="{0B0ADAAE-807B-4BDB-A030-AE1CDAAB7486}" destId="{BCCFD2F7-5BF3-46A9-9579-112486FEE9E0}" srcOrd="2" destOrd="0" presId="urn:microsoft.com/office/officeart/2005/8/layout/hierarchy2"/>
    <dgm:cxn modelId="{A0F1A952-B15D-4DA5-9F2B-50BC20EE847E}" type="presParOf" srcId="{BCCFD2F7-5BF3-46A9-9579-112486FEE9E0}" destId="{1291545B-2E2D-4BA3-9723-2262A6B2DC9D}" srcOrd="0" destOrd="0" presId="urn:microsoft.com/office/officeart/2005/8/layout/hierarchy2"/>
    <dgm:cxn modelId="{393FAC23-5C46-4406-9A1E-59EBA104319B}" type="presParOf" srcId="{0B0ADAAE-807B-4BDB-A030-AE1CDAAB7486}" destId="{75D95385-AB7E-428C-B874-5A74C2560E24}" srcOrd="3" destOrd="0" presId="urn:microsoft.com/office/officeart/2005/8/layout/hierarchy2"/>
    <dgm:cxn modelId="{971E5BC8-58F3-4367-AA84-B6AB98141325}" type="presParOf" srcId="{75D95385-AB7E-428C-B874-5A74C2560E24}" destId="{D774E037-620C-4070-BBEA-B59DB718985B}" srcOrd="0" destOrd="0" presId="urn:microsoft.com/office/officeart/2005/8/layout/hierarchy2"/>
    <dgm:cxn modelId="{B34E739B-B85D-4DBE-8482-F0E50365C508}" type="presParOf" srcId="{75D95385-AB7E-428C-B874-5A74C2560E24}" destId="{20E44089-DBAD-4CC7-99DD-76D276F4DF14}" srcOrd="1" destOrd="0" presId="urn:microsoft.com/office/officeart/2005/8/layout/hierarchy2"/>
    <dgm:cxn modelId="{1FF1520E-E04C-4D17-8DBB-BE6099472465}" type="presParOf" srcId="{0B0ADAAE-807B-4BDB-A030-AE1CDAAB7486}" destId="{35063595-A054-46DB-ACAB-609EB4BD4069}" srcOrd="4" destOrd="0" presId="urn:microsoft.com/office/officeart/2005/8/layout/hierarchy2"/>
    <dgm:cxn modelId="{E186609B-18DD-4C05-8BB7-CAE600085CCC}" type="presParOf" srcId="{35063595-A054-46DB-ACAB-609EB4BD4069}" destId="{CBBF0C41-FDC7-4A6F-94EA-4CAE57C3FF07}" srcOrd="0" destOrd="0" presId="urn:microsoft.com/office/officeart/2005/8/layout/hierarchy2"/>
    <dgm:cxn modelId="{82CD42F5-8C8F-4F39-BEDC-BC4FC71145AC}" type="presParOf" srcId="{0B0ADAAE-807B-4BDB-A030-AE1CDAAB7486}" destId="{E0E661B5-B2E9-4AA6-A69F-AB23A450EDAF}" srcOrd="5" destOrd="0" presId="urn:microsoft.com/office/officeart/2005/8/layout/hierarchy2"/>
    <dgm:cxn modelId="{2627DF8A-CDCE-4FB1-BD32-91DE28D0C4BE}" type="presParOf" srcId="{E0E661B5-B2E9-4AA6-A69F-AB23A450EDAF}" destId="{DE987F27-4F9B-4D38-A840-A63B2A2434D2}" srcOrd="0" destOrd="0" presId="urn:microsoft.com/office/officeart/2005/8/layout/hierarchy2"/>
    <dgm:cxn modelId="{3182FADF-57D3-42FB-9EB8-43EB04913E75}" type="presParOf" srcId="{E0E661B5-B2E9-4AA6-A69F-AB23A450EDAF}" destId="{2A8F61D7-2772-471A-BDA0-577D6ED19111}" srcOrd="1" destOrd="0" presId="urn:microsoft.com/office/officeart/2005/8/layout/hierarchy2"/>
    <dgm:cxn modelId="{F247F6D3-411B-4B88-AC8D-7B5D14A4DA47}" type="presParOf" srcId="{0B0ADAAE-807B-4BDB-A030-AE1CDAAB7486}" destId="{C21F2C77-93D2-4BE4-B9CE-FB7D4A6B9887}" srcOrd="6" destOrd="0" presId="urn:microsoft.com/office/officeart/2005/8/layout/hierarchy2"/>
    <dgm:cxn modelId="{1AFEB271-3B4F-493A-BCFB-DB963E11D7EA}" type="presParOf" srcId="{C21F2C77-93D2-4BE4-B9CE-FB7D4A6B9887}" destId="{E4C6A3C5-8A3B-4213-8795-09000A5E3CD7}" srcOrd="0" destOrd="0" presId="urn:microsoft.com/office/officeart/2005/8/layout/hierarchy2"/>
    <dgm:cxn modelId="{96EB4617-69FA-427E-8BDC-5CD84D3892D4}" type="presParOf" srcId="{0B0ADAAE-807B-4BDB-A030-AE1CDAAB7486}" destId="{B17A5891-36C6-444F-B47C-7B77BE956551}" srcOrd="7" destOrd="0" presId="urn:microsoft.com/office/officeart/2005/8/layout/hierarchy2"/>
    <dgm:cxn modelId="{3584C187-60EA-492D-8F55-73505446CC8A}" type="presParOf" srcId="{B17A5891-36C6-444F-B47C-7B77BE956551}" destId="{84AD364D-4B5B-41DA-A2BD-3B7D20F1E25F}" srcOrd="0" destOrd="0" presId="urn:microsoft.com/office/officeart/2005/8/layout/hierarchy2"/>
    <dgm:cxn modelId="{2EE223D6-9A9F-440E-94FB-F5C8CB88A731}" type="presParOf" srcId="{B17A5891-36C6-444F-B47C-7B77BE956551}" destId="{3B8F9202-CE75-46FE-9ACD-8EC340473D9F}" srcOrd="1" destOrd="0" presId="urn:microsoft.com/office/officeart/2005/8/layout/hierarchy2"/>
    <dgm:cxn modelId="{53565C71-1EEE-4FE8-A957-ABE0400FC1D4}" type="presParOf" srcId="{873EB3E4-56D8-43C2-A598-E9AFB3E1A9BC}" destId="{04B87970-9DBC-42ED-8B8A-EF40F21EE9BF}" srcOrd="2" destOrd="0" presId="urn:microsoft.com/office/officeart/2005/8/layout/hierarchy2"/>
    <dgm:cxn modelId="{5A3BE72D-3A21-4B06-9877-3CC48B20FFAC}" type="presParOf" srcId="{04B87970-9DBC-42ED-8B8A-EF40F21EE9BF}" destId="{45F3C107-0335-40B8-8984-832A9DEE774F}" srcOrd="0" destOrd="0" presId="urn:microsoft.com/office/officeart/2005/8/layout/hierarchy2"/>
    <dgm:cxn modelId="{06EC6D42-3ECB-4720-8F5E-9D20612B8856}" type="presParOf" srcId="{873EB3E4-56D8-43C2-A598-E9AFB3E1A9BC}" destId="{69364583-7714-4CB3-BA5A-A896D2C9F1FA}" srcOrd="3" destOrd="0" presId="urn:microsoft.com/office/officeart/2005/8/layout/hierarchy2"/>
    <dgm:cxn modelId="{07646684-5AC0-4F9D-B465-84933E9181AA}" type="presParOf" srcId="{69364583-7714-4CB3-BA5A-A896D2C9F1FA}" destId="{6ACDCC57-FFF2-4F79-A6E5-5270F98A8E52}" srcOrd="0" destOrd="0" presId="urn:microsoft.com/office/officeart/2005/8/layout/hierarchy2"/>
    <dgm:cxn modelId="{65911A53-C786-48CD-BBCB-5B4A8F937D00}" type="presParOf" srcId="{69364583-7714-4CB3-BA5A-A896D2C9F1FA}" destId="{13E3E19B-76B8-4996-B291-5B1AD9B7BE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9C595-F238-48E2-9C8B-01AF70A1A554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EB0F2-D79D-41F7-B2E7-433F1612B7EF}">
      <dgm:prSet phldrT="[Text]"/>
      <dgm:spPr/>
      <dgm:t>
        <a:bodyPr/>
        <a:lstStyle/>
        <a:p>
          <a:r>
            <a:rPr lang="en-US" smtClean="0"/>
            <a:t>Download from  API</a:t>
          </a:r>
          <a:endParaRPr lang="en-US"/>
        </a:p>
      </dgm:t>
    </dgm:pt>
    <dgm:pt modelId="{02DC26E3-7D5D-4C37-B0EA-EEF49F6844EB}" type="parTrans" cxnId="{C4061667-EBE9-4BDC-8535-69597F83694E}">
      <dgm:prSet/>
      <dgm:spPr/>
      <dgm:t>
        <a:bodyPr/>
        <a:lstStyle/>
        <a:p>
          <a:endParaRPr lang="en-US"/>
        </a:p>
      </dgm:t>
    </dgm:pt>
    <dgm:pt modelId="{A22F5A5E-04AE-427E-BF70-6EE74DF120FD}" type="sibTrans" cxnId="{C4061667-EBE9-4BDC-8535-69597F83694E}">
      <dgm:prSet/>
      <dgm:spPr/>
      <dgm:t>
        <a:bodyPr/>
        <a:lstStyle/>
        <a:p>
          <a:endParaRPr lang="en-US"/>
        </a:p>
      </dgm:t>
    </dgm:pt>
    <dgm:pt modelId="{78BE1877-F598-4D78-A422-5BBF2EB7F6A9}">
      <dgm:prSet phldrT="[Text]" custT="1"/>
      <dgm:spPr/>
      <dgm:t>
        <a:bodyPr/>
        <a:lstStyle/>
        <a:p>
          <a:r>
            <a:rPr lang="en-US" sz="1600" smtClean="0"/>
            <a:t>Saving into database</a:t>
          </a:r>
          <a:endParaRPr lang="en-US" sz="1600"/>
        </a:p>
      </dgm:t>
    </dgm:pt>
    <dgm:pt modelId="{0775C36D-B071-4F73-99B4-0B18AFF9A8E3}" type="parTrans" cxnId="{E8938EC6-6C1E-44EF-AC21-4B774B86D70C}">
      <dgm:prSet/>
      <dgm:spPr/>
      <dgm:t>
        <a:bodyPr/>
        <a:lstStyle/>
        <a:p>
          <a:endParaRPr lang="en-US"/>
        </a:p>
      </dgm:t>
    </dgm:pt>
    <dgm:pt modelId="{1F813FA4-E06B-4B6E-A48F-8CB00166450E}" type="sibTrans" cxnId="{E8938EC6-6C1E-44EF-AC21-4B774B86D70C}">
      <dgm:prSet/>
      <dgm:spPr/>
      <dgm:t>
        <a:bodyPr/>
        <a:lstStyle/>
        <a:p>
          <a:endParaRPr lang="en-US"/>
        </a:p>
      </dgm:t>
    </dgm:pt>
    <dgm:pt modelId="{5E27F7E8-CF09-46C7-9FA4-F9B6469507D1}">
      <dgm:prSet phldrT="[Text]"/>
      <dgm:spPr/>
      <dgm:t>
        <a:bodyPr/>
        <a:lstStyle/>
        <a:p>
          <a:r>
            <a:rPr lang="en-US" err="1" smtClean="0"/>
            <a:t>Demostrate</a:t>
          </a:r>
          <a:r>
            <a:rPr lang="en-US" smtClean="0"/>
            <a:t> webpage</a:t>
          </a:r>
          <a:endParaRPr lang="en-US"/>
        </a:p>
      </dgm:t>
    </dgm:pt>
    <dgm:pt modelId="{89DB3900-5883-4645-A224-3578BECCA27C}" type="parTrans" cxnId="{4FA00E99-5DD9-48AB-9E4B-C0837D938DFA}">
      <dgm:prSet/>
      <dgm:spPr/>
      <dgm:t>
        <a:bodyPr/>
        <a:lstStyle/>
        <a:p>
          <a:endParaRPr lang="en-US"/>
        </a:p>
      </dgm:t>
    </dgm:pt>
    <dgm:pt modelId="{68D7A476-CF2B-43E8-A7C9-D3FD83E8DBC5}" type="sibTrans" cxnId="{4FA00E99-5DD9-48AB-9E4B-C0837D938DFA}">
      <dgm:prSet/>
      <dgm:spPr/>
      <dgm:t>
        <a:bodyPr/>
        <a:lstStyle/>
        <a:p>
          <a:endParaRPr lang="en-US"/>
        </a:p>
      </dgm:t>
    </dgm:pt>
    <dgm:pt modelId="{3F81E886-258E-4BB9-BB75-8F2040D78A17}" type="pres">
      <dgm:prSet presAssocID="{7C99C595-F238-48E2-9C8B-01AF70A1A554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9556423-024E-4FD9-BCA5-9E87DDC001F5}" type="pres">
      <dgm:prSet presAssocID="{D19EB0F2-D79D-41F7-B2E7-433F1612B7EF}" presName="composite" presStyleCnt="0"/>
      <dgm:spPr/>
    </dgm:pt>
    <dgm:pt modelId="{A9E6327B-AE10-4F95-AF56-69D9FD4962A4}" type="pres">
      <dgm:prSet presAssocID="{D19EB0F2-D79D-41F7-B2E7-433F1612B7EF}" presName="Accent" presStyleLbl="alignNode1" presStyleIdx="0" presStyleCnt="5">
        <dgm:presLayoutVars>
          <dgm:chMax val="0"/>
          <dgm:chPref val="0"/>
        </dgm:presLayoutVars>
      </dgm:prSet>
      <dgm:spPr/>
    </dgm:pt>
    <dgm:pt modelId="{9161D4B1-17BF-4A1C-A90E-B4E5843E2BA5}" type="pres">
      <dgm:prSet presAssocID="{D19EB0F2-D79D-41F7-B2E7-433F1612B7EF}" presName="Image" presStyleLbl="bgImgPlace1" presStyleIdx="0" presStyleCnt="3" custScaleX="121926" custScaleY="124959" custLinFactNeighborX="-85787" custLinFactNeighborY="462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13F42736-7AD3-4020-BBC9-A3FD2A0AA6D2}" type="pres">
      <dgm:prSet presAssocID="{D19EB0F2-D79D-41F7-B2E7-433F1612B7EF}" presName="Parent" presStyleLbl="fgAccFollowNode1" presStyleIdx="0" presStyleCnt="3" custScaleX="270617" custScaleY="114462" custLinFactNeighborX="41940" custLinFactNeighborY="4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FE7A3F-7B83-43E0-AC87-EF7A04D32020}" type="pres">
      <dgm:prSet presAssocID="{D19EB0F2-D79D-41F7-B2E7-433F1612B7EF}" presName="Space" presStyleCnt="0">
        <dgm:presLayoutVars>
          <dgm:chMax val="0"/>
          <dgm:chPref val="0"/>
        </dgm:presLayoutVars>
      </dgm:prSet>
      <dgm:spPr/>
    </dgm:pt>
    <dgm:pt modelId="{2570B1BD-CA78-4A4F-ACE1-C7F8F2B27513}" type="pres">
      <dgm:prSet presAssocID="{A22F5A5E-04AE-427E-BF70-6EE74DF120FD}" presName="ConnectorComposite" presStyleCnt="0"/>
      <dgm:spPr/>
    </dgm:pt>
    <dgm:pt modelId="{BC534B44-0472-4F69-B2F2-15594FC35407}" type="pres">
      <dgm:prSet presAssocID="{A22F5A5E-04AE-427E-BF70-6EE74DF120FD}" presName="TopSpacing" presStyleCnt="0"/>
      <dgm:spPr/>
    </dgm:pt>
    <dgm:pt modelId="{88008DE9-AA2C-40E1-8D8B-D3E92A8F8789}" type="pres">
      <dgm:prSet presAssocID="{A22F5A5E-04AE-427E-BF70-6EE74DF120FD}" presName="Connector" presStyleLbl="alignNode1" presStyleIdx="1" presStyleCnt="5"/>
      <dgm:spPr/>
    </dgm:pt>
    <dgm:pt modelId="{F486C8B1-E2F2-4FA2-B678-B39CCAE6F152}" type="pres">
      <dgm:prSet presAssocID="{A22F5A5E-04AE-427E-BF70-6EE74DF120FD}" presName="BottomSpacing" presStyleCnt="0"/>
      <dgm:spPr/>
    </dgm:pt>
    <dgm:pt modelId="{E52982F2-C410-4761-9F22-7D4F3AE53C46}" type="pres">
      <dgm:prSet presAssocID="{78BE1877-F598-4D78-A422-5BBF2EB7F6A9}" presName="composite" presStyleCnt="0"/>
      <dgm:spPr/>
    </dgm:pt>
    <dgm:pt modelId="{167C1B2F-0E4C-43AC-BEB3-B83F63E978DC}" type="pres">
      <dgm:prSet presAssocID="{78BE1877-F598-4D78-A422-5BBF2EB7F6A9}" presName="Accent" presStyleLbl="alignNode1" presStyleIdx="2" presStyleCnt="5">
        <dgm:presLayoutVars>
          <dgm:chMax val="0"/>
          <dgm:chPref val="0"/>
        </dgm:presLayoutVars>
      </dgm:prSet>
      <dgm:spPr/>
    </dgm:pt>
    <dgm:pt modelId="{05CDB21E-8A77-4866-9B37-1D2333C7ADE9}" type="pres">
      <dgm:prSet presAssocID="{78BE1877-F598-4D78-A422-5BBF2EB7F6A9}" presName="Image" presStyleLbl="bgImgPlace1" presStyleIdx="1" presStyleCnt="3" custScaleX="141053" custScaleY="108836" custLinFactX="-100000" custLinFactNeighborX="-118842" custLinFactNeighborY="-7157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3C30A0B7-0428-4A3C-9A4A-39356A3ECB83}" type="pres">
      <dgm:prSet presAssocID="{78BE1877-F598-4D78-A422-5BBF2EB7F6A9}" presName="Parent" presStyleLbl="fgAccFollowNode1" presStyleIdx="1" presStyleCnt="3" custScaleX="249450" custLinFactNeighborX="36184" custLinFactNeighborY="-39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93B92-3226-44FB-BB28-8870CFB6919D}" type="pres">
      <dgm:prSet presAssocID="{78BE1877-F598-4D78-A422-5BBF2EB7F6A9}" presName="Space" presStyleCnt="0">
        <dgm:presLayoutVars>
          <dgm:chMax val="0"/>
          <dgm:chPref val="0"/>
        </dgm:presLayoutVars>
      </dgm:prSet>
      <dgm:spPr/>
    </dgm:pt>
    <dgm:pt modelId="{E9E9B593-6E24-4678-AEF6-127ACC5BDF32}" type="pres">
      <dgm:prSet presAssocID="{1F813FA4-E06B-4B6E-A48F-8CB00166450E}" presName="ConnectorComposite" presStyleCnt="0"/>
      <dgm:spPr/>
    </dgm:pt>
    <dgm:pt modelId="{01CE3410-23C2-41E5-B5F7-E19C8686E570}" type="pres">
      <dgm:prSet presAssocID="{1F813FA4-E06B-4B6E-A48F-8CB00166450E}" presName="TopSpacing" presStyleCnt="0"/>
      <dgm:spPr/>
    </dgm:pt>
    <dgm:pt modelId="{ACE6B7E0-3894-484C-8605-E851A0A8BABB}" type="pres">
      <dgm:prSet presAssocID="{1F813FA4-E06B-4B6E-A48F-8CB00166450E}" presName="Connector" presStyleLbl="alignNode1" presStyleIdx="3" presStyleCnt="5"/>
      <dgm:spPr/>
    </dgm:pt>
    <dgm:pt modelId="{FE98C266-81F5-45BD-BC94-CDB1786FA43F}" type="pres">
      <dgm:prSet presAssocID="{1F813FA4-E06B-4B6E-A48F-8CB00166450E}" presName="BottomSpacing" presStyleCnt="0"/>
      <dgm:spPr/>
    </dgm:pt>
    <dgm:pt modelId="{600F57BF-8F71-42A7-A361-31A9FDFFAA0A}" type="pres">
      <dgm:prSet presAssocID="{5E27F7E8-CF09-46C7-9FA4-F9B6469507D1}" presName="composite" presStyleCnt="0"/>
      <dgm:spPr/>
    </dgm:pt>
    <dgm:pt modelId="{AA0F083C-8B9D-422A-9875-36B98B221876}" type="pres">
      <dgm:prSet presAssocID="{5E27F7E8-CF09-46C7-9FA4-F9B6469507D1}" presName="Accent" presStyleLbl="alignNode1" presStyleIdx="4" presStyleCnt="5">
        <dgm:presLayoutVars>
          <dgm:chMax val="0"/>
          <dgm:chPref val="0"/>
        </dgm:presLayoutVars>
      </dgm:prSet>
      <dgm:spPr/>
    </dgm:pt>
    <dgm:pt modelId="{133F1131-37AC-4E09-A967-5E13EA59C853}" type="pres">
      <dgm:prSet presAssocID="{5E27F7E8-CF09-46C7-9FA4-F9B6469507D1}" presName="Image" presStyleLbl="bgImgPlace1" presStyleIdx="2" presStyleCnt="3" custScaleX="194633" custScaleY="133146" custLinFactX="-4391" custLinFactNeighborX="-100000" custLinFactNeighborY="-2958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3DB1846-461D-4838-BDC6-7360E5189491}" type="pres">
      <dgm:prSet presAssocID="{5E27F7E8-CF09-46C7-9FA4-F9B6469507D1}" presName="Parent" presStyleLbl="fgAccFollowNode1" presStyleIdx="2" presStyleCnt="3" custScaleX="255775" custScaleY="124058" custLinFactNeighborX="37163" custLinFactNeighborY="55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5CE76-37DA-43BE-A037-0CEC887B9E5C}" type="pres">
      <dgm:prSet presAssocID="{5E27F7E8-CF09-46C7-9FA4-F9B6469507D1}" presName="Space" presStyleCnt="0">
        <dgm:presLayoutVars>
          <dgm:chMax val="0"/>
          <dgm:chPref val="0"/>
        </dgm:presLayoutVars>
      </dgm:prSet>
      <dgm:spPr/>
    </dgm:pt>
  </dgm:ptLst>
  <dgm:cxnLst>
    <dgm:cxn modelId="{E178EA0E-AD84-44B0-8581-7318B878C503}" type="presOf" srcId="{5E27F7E8-CF09-46C7-9FA4-F9B6469507D1}" destId="{E3DB1846-461D-4838-BDC6-7360E5189491}" srcOrd="0" destOrd="0" presId="urn:microsoft.com/office/officeart/2008/layout/AlternatingPictureCircles"/>
    <dgm:cxn modelId="{E8938EC6-6C1E-44EF-AC21-4B774B86D70C}" srcId="{7C99C595-F238-48E2-9C8B-01AF70A1A554}" destId="{78BE1877-F598-4D78-A422-5BBF2EB7F6A9}" srcOrd="1" destOrd="0" parTransId="{0775C36D-B071-4F73-99B4-0B18AFF9A8E3}" sibTransId="{1F813FA4-E06B-4B6E-A48F-8CB00166450E}"/>
    <dgm:cxn modelId="{10CFA283-9DA3-4873-8F57-4AF3FC1A591D}" type="presOf" srcId="{78BE1877-F598-4D78-A422-5BBF2EB7F6A9}" destId="{3C30A0B7-0428-4A3C-9A4A-39356A3ECB83}" srcOrd="0" destOrd="0" presId="urn:microsoft.com/office/officeart/2008/layout/AlternatingPictureCircles"/>
    <dgm:cxn modelId="{BFD97738-BB81-4E62-AABB-9FDB3242F782}" type="presOf" srcId="{D19EB0F2-D79D-41F7-B2E7-433F1612B7EF}" destId="{13F42736-7AD3-4020-BBC9-A3FD2A0AA6D2}" srcOrd="0" destOrd="0" presId="urn:microsoft.com/office/officeart/2008/layout/AlternatingPictureCircles"/>
    <dgm:cxn modelId="{4FA00E99-5DD9-48AB-9E4B-C0837D938DFA}" srcId="{7C99C595-F238-48E2-9C8B-01AF70A1A554}" destId="{5E27F7E8-CF09-46C7-9FA4-F9B6469507D1}" srcOrd="2" destOrd="0" parTransId="{89DB3900-5883-4645-A224-3578BECCA27C}" sibTransId="{68D7A476-CF2B-43E8-A7C9-D3FD83E8DBC5}"/>
    <dgm:cxn modelId="{C4061667-EBE9-4BDC-8535-69597F83694E}" srcId="{7C99C595-F238-48E2-9C8B-01AF70A1A554}" destId="{D19EB0F2-D79D-41F7-B2E7-433F1612B7EF}" srcOrd="0" destOrd="0" parTransId="{02DC26E3-7D5D-4C37-B0EA-EEF49F6844EB}" sibTransId="{A22F5A5E-04AE-427E-BF70-6EE74DF120FD}"/>
    <dgm:cxn modelId="{003B277F-87C8-478D-A3A7-6C607672C7E5}" type="presOf" srcId="{7C99C595-F238-48E2-9C8B-01AF70A1A554}" destId="{3F81E886-258E-4BB9-BB75-8F2040D78A17}" srcOrd="0" destOrd="0" presId="urn:microsoft.com/office/officeart/2008/layout/AlternatingPictureCircles"/>
    <dgm:cxn modelId="{C63FAA70-96E0-4210-B9A9-EDC442D8ED93}" type="presParOf" srcId="{3F81E886-258E-4BB9-BB75-8F2040D78A17}" destId="{79556423-024E-4FD9-BCA5-9E87DDC001F5}" srcOrd="0" destOrd="0" presId="urn:microsoft.com/office/officeart/2008/layout/AlternatingPictureCircles"/>
    <dgm:cxn modelId="{E1EB1A21-032F-495C-8CDA-32C93856F8CB}" type="presParOf" srcId="{79556423-024E-4FD9-BCA5-9E87DDC001F5}" destId="{A9E6327B-AE10-4F95-AF56-69D9FD4962A4}" srcOrd="0" destOrd="0" presId="urn:microsoft.com/office/officeart/2008/layout/AlternatingPictureCircles"/>
    <dgm:cxn modelId="{C8264F17-92BB-44EE-BB4A-D89B5802026B}" type="presParOf" srcId="{79556423-024E-4FD9-BCA5-9E87DDC001F5}" destId="{9161D4B1-17BF-4A1C-A90E-B4E5843E2BA5}" srcOrd="1" destOrd="0" presId="urn:microsoft.com/office/officeart/2008/layout/AlternatingPictureCircles"/>
    <dgm:cxn modelId="{92143023-3B7A-4956-9D7E-CE1E94B3840A}" type="presParOf" srcId="{79556423-024E-4FD9-BCA5-9E87DDC001F5}" destId="{13F42736-7AD3-4020-BBC9-A3FD2A0AA6D2}" srcOrd="2" destOrd="0" presId="urn:microsoft.com/office/officeart/2008/layout/AlternatingPictureCircles"/>
    <dgm:cxn modelId="{E6ADB0E3-48CA-4309-B2F9-F7F3314C253B}" type="presParOf" srcId="{79556423-024E-4FD9-BCA5-9E87DDC001F5}" destId="{27FE7A3F-7B83-43E0-AC87-EF7A04D32020}" srcOrd="3" destOrd="0" presId="urn:microsoft.com/office/officeart/2008/layout/AlternatingPictureCircles"/>
    <dgm:cxn modelId="{B7C457F6-056A-4B09-B8F6-CE12D2C39666}" type="presParOf" srcId="{3F81E886-258E-4BB9-BB75-8F2040D78A17}" destId="{2570B1BD-CA78-4A4F-ACE1-C7F8F2B27513}" srcOrd="1" destOrd="0" presId="urn:microsoft.com/office/officeart/2008/layout/AlternatingPictureCircles"/>
    <dgm:cxn modelId="{5F8EA801-294B-4594-9563-F099275C92FF}" type="presParOf" srcId="{2570B1BD-CA78-4A4F-ACE1-C7F8F2B27513}" destId="{BC534B44-0472-4F69-B2F2-15594FC35407}" srcOrd="0" destOrd="0" presId="urn:microsoft.com/office/officeart/2008/layout/AlternatingPictureCircles"/>
    <dgm:cxn modelId="{5EAFEB7F-2148-43EC-AF77-76221F7666DC}" type="presParOf" srcId="{2570B1BD-CA78-4A4F-ACE1-C7F8F2B27513}" destId="{88008DE9-AA2C-40E1-8D8B-D3E92A8F8789}" srcOrd="1" destOrd="0" presId="urn:microsoft.com/office/officeart/2008/layout/AlternatingPictureCircles"/>
    <dgm:cxn modelId="{5126A9FD-EFC3-412A-BC65-FB2F87CFBBF0}" type="presParOf" srcId="{2570B1BD-CA78-4A4F-ACE1-C7F8F2B27513}" destId="{F486C8B1-E2F2-4FA2-B678-B39CCAE6F152}" srcOrd="2" destOrd="0" presId="urn:microsoft.com/office/officeart/2008/layout/AlternatingPictureCircles"/>
    <dgm:cxn modelId="{EEDA6E57-74C9-4223-B3A6-164B19E93643}" type="presParOf" srcId="{3F81E886-258E-4BB9-BB75-8F2040D78A17}" destId="{E52982F2-C410-4761-9F22-7D4F3AE53C46}" srcOrd="2" destOrd="0" presId="urn:microsoft.com/office/officeart/2008/layout/AlternatingPictureCircles"/>
    <dgm:cxn modelId="{D13EF9A4-B309-4369-A9B5-79AAFD05DE4B}" type="presParOf" srcId="{E52982F2-C410-4761-9F22-7D4F3AE53C46}" destId="{167C1B2F-0E4C-43AC-BEB3-B83F63E978DC}" srcOrd="0" destOrd="0" presId="urn:microsoft.com/office/officeart/2008/layout/AlternatingPictureCircles"/>
    <dgm:cxn modelId="{9FBADD9B-AD83-4E15-A892-E21F9586A839}" type="presParOf" srcId="{E52982F2-C410-4761-9F22-7D4F3AE53C46}" destId="{05CDB21E-8A77-4866-9B37-1D2333C7ADE9}" srcOrd="1" destOrd="0" presId="urn:microsoft.com/office/officeart/2008/layout/AlternatingPictureCircles"/>
    <dgm:cxn modelId="{E7BC9BB1-21BE-471A-A6EA-F8EAB101FF01}" type="presParOf" srcId="{E52982F2-C410-4761-9F22-7D4F3AE53C46}" destId="{3C30A0B7-0428-4A3C-9A4A-39356A3ECB83}" srcOrd="2" destOrd="0" presId="urn:microsoft.com/office/officeart/2008/layout/AlternatingPictureCircles"/>
    <dgm:cxn modelId="{A84950B1-E215-48F1-811F-AE91963379A3}" type="presParOf" srcId="{E52982F2-C410-4761-9F22-7D4F3AE53C46}" destId="{B1693B92-3226-44FB-BB28-8870CFB6919D}" srcOrd="3" destOrd="0" presId="urn:microsoft.com/office/officeart/2008/layout/AlternatingPictureCircles"/>
    <dgm:cxn modelId="{603C17AD-E276-485C-AC4E-FBFB725CC8FA}" type="presParOf" srcId="{3F81E886-258E-4BB9-BB75-8F2040D78A17}" destId="{E9E9B593-6E24-4678-AEF6-127ACC5BDF32}" srcOrd="3" destOrd="0" presId="urn:microsoft.com/office/officeart/2008/layout/AlternatingPictureCircles"/>
    <dgm:cxn modelId="{AB4A681E-CD75-49B5-AE39-6439062AFB07}" type="presParOf" srcId="{E9E9B593-6E24-4678-AEF6-127ACC5BDF32}" destId="{01CE3410-23C2-41E5-B5F7-E19C8686E570}" srcOrd="0" destOrd="0" presId="urn:microsoft.com/office/officeart/2008/layout/AlternatingPictureCircles"/>
    <dgm:cxn modelId="{A29706D4-5186-4BFF-ABE9-06D776F699F6}" type="presParOf" srcId="{E9E9B593-6E24-4678-AEF6-127ACC5BDF32}" destId="{ACE6B7E0-3894-484C-8605-E851A0A8BABB}" srcOrd="1" destOrd="0" presId="urn:microsoft.com/office/officeart/2008/layout/AlternatingPictureCircles"/>
    <dgm:cxn modelId="{CFAFD112-CF46-4B79-88D8-9643763E8066}" type="presParOf" srcId="{E9E9B593-6E24-4678-AEF6-127ACC5BDF32}" destId="{FE98C266-81F5-45BD-BC94-CDB1786FA43F}" srcOrd="2" destOrd="0" presId="urn:microsoft.com/office/officeart/2008/layout/AlternatingPictureCircles"/>
    <dgm:cxn modelId="{86552F36-4376-4411-8B22-27A49F303972}" type="presParOf" srcId="{3F81E886-258E-4BB9-BB75-8F2040D78A17}" destId="{600F57BF-8F71-42A7-A361-31A9FDFFAA0A}" srcOrd="4" destOrd="0" presId="urn:microsoft.com/office/officeart/2008/layout/AlternatingPictureCircles"/>
    <dgm:cxn modelId="{2A948DA0-F537-46FA-B7EF-2E41E5DA9034}" type="presParOf" srcId="{600F57BF-8F71-42A7-A361-31A9FDFFAA0A}" destId="{AA0F083C-8B9D-422A-9875-36B98B221876}" srcOrd="0" destOrd="0" presId="urn:microsoft.com/office/officeart/2008/layout/AlternatingPictureCircles"/>
    <dgm:cxn modelId="{41E7D007-E6E0-47C9-B50B-07ABB230F9B7}" type="presParOf" srcId="{600F57BF-8F71-42A7-A361-31A9FDFFAA0A}" destId="{133F1131-37AC-4E09-A967-5E13EA59C853}" srcOrd="1" destOrd="0" presId="urn:microsoft.com/office/officeart/2008/layout/AlternatingPictureCircles"/>
    <dgm:cxn modelId="{702068EB-E359-4A8A-9BD6-B22ABB92C51C}" type="presParOf" srcId="{600F57BF-8F71-42A7-A361-31A9FDFFAA0A}" destId="{E3DB1846-461D-4838-BDC6-7360E5189491}" srcOrd="2" destOrd="0" presId="urn:microsoft.com/office/officeart/2008/layout/AlternatingPictureCircles"/>
    <dgm:cxn modelId="{50FF962A-65ED-4E11-97F2-C1ED466CB13E}" type="presParOf" srcId="{600F57BF-8F71-42A7-A361-31A9FDFFAA0A}" destId="{55C5CE76-37DA-43BE-A037-0CEC887B9E5C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YummyMeals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app</a:t>
          </a:r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CC11E12F-DFFE-4083-B307-0BD57394E527}">
      <dgm:prSet/>
      <dgm:spPr/>
      <dgm:t>
        <a:bodyPr/>
        <a:lstStyle/>
        <a:p>
          <a:r>
            <a:rPr lang="en-US" smtClean="0"/>
            <a:t>admin_panel</a:t>
          </a:r>
          <a:endParaRPr lang="en-US"/>
        </a:p>
      </dgm:t>
    </dgm:pt>
    <dgm:pt modelId="{93CFCAC0-6EB5-4DBF-A13D-ECB95A113176}" type="parTrans" cxnId="{9CB64EFB-050B-413A-879A-6BF2DD3634E3}">
      <dgm:prSet/>
      <dgm:spPr/>
      <dgm:t>
        <a:bodyPr/>
        <a:lstStyle/>
        <a:p>
          <a:endParaRPr lang="en-US"/>
        </a:p>
      </dgm:t>
    </dgm:pt>
    <dgm:pt modelId="{A3215CA0-E0C0-4AF3-86E7-6FE7D16682FA}" type="sibTrans" cxnId="{9CB64EFB-050B-413A-879A-6BF2DD3634E3}">
      <dgm:prSet/>
      <dgm:spPr/>
      <dgm:t>
        <a:bodyPr/>
        <a:lstStyle/>
        <a:p>
          <a:endParaRPr lang="en-US"/>
        </a:p>
      </dgm:t>
    </dgm:pt>
    <dgm:pt modelId="{7CCBD28E-7C12-4CD4-9400-39B8BA73C984}">
      <dgm:prSet/>
      <dgm:spPr/>
      <dgm:t>
        <a:bodyPr/>
        <a:lstStyle/>
        <a:p>
          <a:r>
            <a:rPr lang="en-US" smtClean="0"/>
            <a:t>chat</a:t>
          </a:r>
          <a:endParaRPr lang="en-US"/>
        </a:p>
      </dgm:t>
    </dgm:pt>
    <dgm:pt modelId="{D80CCE8C-9B0C-4817-A7C1-D1ED3122B780}" type="parTrans" cxnId="{A69330F6-7017-4A9E-B826-EF2A931FC1B1}">
      <dgm:prSet/>
      <dgm:spPr/>
      <dgm:t>
        <a:bodyPr/>
        <a:lstStyle/>
        <a:p>
          <a:endParaRPr lang="en-US"/>
        </a:p>
      </dgm:t>
    </dgm:pt>
    <dgm:pt modelId="{77759214-2EE2-411C-A617-392827D91AA0}" type="sibTrans" cxnId="{A69330F6-7017-4A9E-B826-EF2A931FC1B1}">
      <dgm:prSet/>
      <dgm:spPr/>
      <dgm:t>
        <a:bodyPr/>
        <a:lstStyle/>
        <a:p>
          <a:endParaRPr lang="en-US"/>
        </a:p>
      </dgm:t>
    </dgm:pt>
    <dgm:pt modelId="{5169E8F3-D356-4C24-AE3B-BA2B960F1B09}">
      <dgm:prSet/>
      <dgm:spPr/>
      <dgm:t>
        <a:bodyPr/>
        <a:lstStyle/>
        <a:p>
          <a:r>
            <a:rPr lang="en-US" smtClean="0"/>
            <a:t>errors</a:t>
          </a:r>
          <a:endParaRPr lang="en-US"/>
        </a:p>
      </dgm:t>
    </dgm:pt>
    <dgm:pt modelId="{225A9E60-D50B-4E31-AC14-526CA3FBC9A2}" type="parTrans" cxnId="{551FE43C-82E4-4954-A791-AB56838C5D2B}">
      <dgm:prSet/>
      <dgm:spPr/>
      <dgm:t>
        <a:bodyPr/>
        <a:lstStyle/>
        <a:p>
          <a:endParaRPr lang="en-US"/>
        </a:p>
      </dgm:t>
    </dgm:pt>
    <dgm:pt modelId="{E121998D-209D-4D3D-8FF0-044EA9DB8BE4}" type="sibTrans" cxnId="{551FE43C-82E4-4954-A791-AB56838C5D2B}">
      <dgm:prSet/>
      <dgm:spPr/>
      <dgm:t>
        <a:bodyPr/>
        <a:lstStyle/>
        <a:p>
          <a:endParaRPr lang="en-US"/>
        </a:p>
      </dgm:t>
    </dgm:pt>
    <dgm:pt modelId="{A509BE07-C21E-4F5C-9FF9-317F5D8E8F96}">
      <dgm:prSet/>
      <dgm:spPr/>
      <dgm:t>
        <a:bodyPr/>
        <a:lstStyle/>
        <a:p>
          <a:r>
            <a:rPr lang="en-US" smtClean="0"/>
            <a:t>index</a:t>
          </a:r>
          <a:endParaRPr lang="en-US"/>
        </a:p>
      </dgm:t>
    </dgm:pt>
    <dgm:pt modelId="{51B75FFC-B71D-4AEE-AD76-C5D7263B2841}" type="parTrans" cxnId="{BF2A032F-7928-42BB-AA5B-021A96725F44}">
      <dgm:prSet/>
      <dgm:spPr/>
      <dgm:t>
        <a:bodyPr/>
        <a:lstStyle/>
        <a:p>
          <a:endParaRPr lang="en-US"/>
        </a:p>
      </dgm:t>
    </dgm:pt>
    <dgm:pt modelId="{C48AF97E-7EA9-4D95-9A34-34FCDBB1A127}" type="sibTrans" cxnId="{BF2A032F-7928-42BB-AA5B-021A96725F44}">
      <dgm:prSet/>
      <dgm:spPr/>
      <dgm:t>
        <a:bodyPr/>
        <a:lstStyle/>
        <a:p>
          <a:endParaRPr lang="en-US"/>
        </a:p>
      </dgm:t>
    </dgm:pt>
    <dgm:pt modelId="{D13D1BDC-BD1C-4E08-BB94-104DEE0F1CE9}">
      <dgm:prSet/>
      <dgm:spPr/>
      <dgm:t>
        <a:bodyPr/>
        <a:lstStyle/>
        <a:p>
          <a:r>
            <a:rPr lang="en-US" smtClean="0"/>
            <a:t>mail</a:t>
          </a:r>
          <a:endParaRPr lang="en-US"/>
        </a:p>
      </dgm:t>
    </dgm:pt>
    <dgm:pt modelId="{D8F40B6E-E31B-4AC2-BAA2-E68446BA22EF}" type="parTrans" cxnId="{1D48DED9-DFD8-48A2-B8E1-155FBF530EAB}">
      <dgm:prSet/>
      <dgm:spPr/>
      <dgm:t>
        <a:bodyPr/>
        <a:lstStyle/>
        <a:p>
          <a:endParaRPr lang="en-US"/>
        </a:p>
      </dgm:t>
    </dgm:pt>
    <dgm:pt modelId="{9B4B4A3B-893B-42A7-8A0A-FFD24E49BACA}" type="sibTrans" cxnId="{1D48DED9-DFD8-48A2-B8E1-155FBF530EAB}">
      <dgm:prSet/>
      <dgm:spPr/>
      <dgm:t>
        <a:bodyPr/>
        <a:lstStyle/>
        <a:p>
          <a:endParaRPr lang="en-US"/>
        </a:p>
      </dgm:t>
    </dgm:pt>
    <dgm:pt modelId="{DE35C1E4-2BF7-47AA-9DF5-8E14A48FDB5B}">
      <dgm:prSet/>
      <dgm:spPr/>
      <dgm:t>
        <a:bodyPr/>
        <a:lstStyle/>
        <a:p>
          <a:r>
            <a:rPr lang="en-US" smtClean="0"/>
            <a:t>meals</a:t>
          </a:r>
          <a:endParaRPr lang="en-US"/>
        </a:p>
      </dgm:t>
    </dgm:pt>
    <dgm:pt modelId="{EAD9DF42-1C82-4B62-A66D-04C493E212A9}" type="parTrans" cxnId="{FBBAE394-0A66-45CE-933C-9974D91489D3}">
      <dgm:prSet/>
      <dgm:spPr/>
      <dgm:t>
        <a:bodyPr/>
        <a:lstStyle/>
        <a:p>
          <a:endParaRPr lang="en-US"/>
        </a:p>
      </dgm:t>
    </dgm:pt>
    <dgm:pt modelId="{17AF6CB9-C930-4198-A109-5F298BB14E67}" type="sibTrans" cxnId="{FBBAE394-0A66-45CE-933C-9974D91489D3}">
      <dgm:prSet/>
      <dgm:spPr/>
      <dgm:t>
        <a:bodyPr/>
        <a:lstStyle/>
        <a:p>
          <a:endParaRPr lang="en-US"/>
        </a:p>
      </dgm:t>
    </dgm:pt>
    <dgm:pt modelId="{BD35B7C7-63BE-49F4-8E68-DE4B9B35D5EE}">
      <dgm:prSet/>
      <dgm:spPr/>
      <dgm:t>
        <a:bodyPr/>
        <a:lstStyle/>
        <a:p>
          <a:r>
            <a:rPr lang="en-US" smtClean="0"/>
            <a:t>users</a:t>
          </a:r>
          <a:endParaRPr lang="en-US"/>
        </a:p>
      </dgm:t>
    </dgm:pt>
    <dgm:pt modelId="{3E3790E9-21DE-4DC9-9DDB-E0953AA0B8EE}" type="parTrans" cxnId="{667B7975-BCF5-4B04-9EA6-1D41A1AD163D}">
      <dgm:prSet/>
      <dgm:spPr/>
      <dgm:t>
        <a:bodyPr/>
        <a:lstStyle/>
        <a:p>
          <a:endParaRPr lang="en-US"/>
        </a:p>
      </dgm:t>
    </dgm:pt>
    <dgm:pt modelId="{2EF36154-FF59-429D-AA9B-CA03267ED0DF}" type="sibTrans" cxnId="{667B7975-BCF5-4B04-9EA6-1D41A1AD163D}">
      <dgm:prSet/>
      <dgm:spPr/>
      <dgm:t>
        <a:bodyPr/>
        <a:lstStyle/>
        <a:p>
          <a:endParaRPr lang="en-US"/>
        </a:p>
      </dgm:t>
    </dgm:pt>
    <dgm:pt modelId="{D380D491-89BB-4ADE-B890-397FED1F0434}">
      <dgm:prSet/>
      <dgm:spPr/>
      <dgm:t>
        <a:bodyPr/>
        <a:lstStyle/>
        <a:p>
          <a:r>
            <a:rPr lang="en-US" smtClean="0"/>
            <a:t>migrations</a:t>
          </a:r>
          <a:endParaRPr lang="en-US"/>
        </a:p>
      </dgm:t>
    </dgm:pt>
    <dgm:pt modelId="{B826BFCF-D69B-4ECF-B83B-48C594AA00A4}" type="parTrans" cxnId="{052748E7-EFE9-444D-8BC9-58EDA057468C}">
      <dgm:prSet/>
      <dgm:spPr/>
      <dgm:t>
        <a:bodyPr/>
        <a:lstStyle/>
        <a:p>
          <a:endParaRPr lang="en-US"/>
        </a:p>
      </dgm:t>
    </dgm:pt>
    <dgm:pt modelId="{6BE39747-1043-49BE-BD8D-10DDAFB642E0}" type="sibTrans" cxnId="{052748E7-EFE9-444D-8BC9-58EDA057468C}">
      <dgm:prSet/>
      <dgm:spPr/>
      <dgm:t>
        <a:bodyPr/>
        <a:lstStyle/>
        <a:p>
          <a:endParaRPr lang="en-US"/>
        </a:p>
      </dgm:t>
    </dgm:pt>
    <dgm:pt modelId="{4665A7E3-D5BA-45C9-A8AC-C43808C803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WSGI run</a:t>
          </a:r>
          <a:endParaRPr lang="en-US"/>
        </a:p>
      </dgm:t>
    </dgm:pt>
    <dgm:pt modelId="{F4BD55E4-2063-46DB-BD3A-0989C25AEB05}" type="parTrans" cxnId="{BEB14E49-8E8D-44B0-925C-CE6918B0FA04}">
      <dgm:prSet/>
      <dgm:spPr/>
      <dgm:t>
        <a:bodyPr/>
        <a:lstStyle/>
        <a:p>
          <a:endParaRPr lang="en-US"/>
        </a:p>
      </dgm:t>
    </dgm:pt>
    <dgm:pt modelId="{A97C999A-423B-493B-B3C9-4A84243CDCAD}" type="sibTrans" cxnId="{BEB14E49-8E8D-44B0-925C-CE6918B0FA04}">
      <dgm:prSet/>
      <dgm:spPr/>
      <dgm:t>
        <a:bodyPr/>
        <a:lstStyle/>
        <a:p>
          <a:endParaRPr lang="en-US"/>
        </a:p>
      </dgm:t>
    </dgm:pt>
    <dgm:pt modelId="{CDCF956A-4C1B-4E36-B6A0-EA348BD118E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__init__.py</a:t>
          </a:r>
          <a:endParaRPr lang="en-US"/>
        </a:p>
      </dgm:t>
    </dgm:pt>
    <dgm:pt modelId="{62273B45-6248-4CB6-BDC4-486DA11A1074}" type="parTrans" cxnId="{A14AE5D5-20AE-4D8F-BD78-EF2414488243}">
      <dgm:prSet/>
      <dgm:spPr/>
      <dgm:t>
        <a:bodyPr/>
        <a:lstStyle/>
        <a:p>
          <a:endParaRPr lang="en-US"/>
        </a:p>
      </dgm:t>
    </dgm:pt>
    <dgm:pt modelId="{9126E393-8FEE-4E23-A724-2EDE0E1DA858}" type="sibTrans" cxnId="{A14AE5D5-20AE-4D8F-BD78-EF2414488243}">
      <dgm:prSet/>
      <dgm:spPr/>
      <dgm:t>
        <a:bodyPr/>
        <a:lstStyle/>
        <a:p>
          <a:endParaRPr lang="en-US"/>
        </a:p>
      </dgm:t>
    </dgm:pt>
    <dgm:pt modelId="{D8EB1A86-4BD6-44A2-A192-BBE8E185BC6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main.db</a:t>
          </a:r>
          <a:endParaRPr lang="en-US"/>
        </a:p>
      </dgm:t>
    </dgm:pt>
    <dgm:pt modelId="{095A5EE8-B718-45AF-A4E2-4C8D765B109E}" type="parTrans" cxnId="{53B1C056-40E8-406C-9F06-A3579DCADE54}">
      <dgm:prSet/>
      <dgm:spPr/>
      <dgm:t>
        <a:bodyPr/>
        <a:lstStyle/>
        <a:p>
          <a:endParaRPr lang="en-US"/>
        </a:p>
      </dgm:t>
    </dgm:pt>
    <dgm:pt modelId="{262E0C10-7A06-46C9-B403-C29B766DBC74}" type="sibTrans" cxnId="{53B1C056-40E8-406C-9F06-A3579DCADE54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NeighborX="-62771" custLinFactNeighborY="-90110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3" custLinFactNeighborX="3223" custLinFactNeighborY="-584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80FB5899-8261-490B-A0A7-9B902D9C42A0}" type="pres">
      <dgm:prSet presAssocID="{93CFCAC0-6EB5-4DBF-A13D-ECB95A113176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8B5F4681-E9AC-4282-BC50-B5C3F8AD58E7}" type="pres">
      <dgm:prSet presAssocID="{93CFCAC0-6EB5-4DBF-A13D-ECB95A113176}" presName="connTx" presStyleLbl="parChTrans1D3" presStyleIdx="0" presStyleCnt="9"/>
      <dgm:spPr/>
      <dgm:t>
        <a:bodyPr/>
        <a:lstStyle/>
        <a:p>
          <a:endParaRPr lang="en-US"/>
        </a:p>
      </dgm:t>
    </dgm:pt>
    <dgm:pt modelId="{B15556FF-1758-4400-8018-8564A308D1DC}" type="pres">
      <dgm:prSet presAssocID="{CC11E12F-DFFE-4083-B307-0BD57394E527}" presName="root2" presStyleCnt="0"/>
      <dgm:spPr/>
    </dgm:pt>
    <dgm:pt modelId="{F246BF9D-821C-46F7-A445-87E3922DB204}" type="pres">
      <dgm:prSet presAssocID="{CC11E12F-DFFE-4083-B307-0BD57394E527}" presName="LevelTwoTextNode" presStyleLbl="node3" presStyleIdx="0" presStyleCnt="9" custLinFactNeighborX="18666" custLinFactNeighborY="-239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D2BA-92D6-43DB-9AF6-1EC7B910F98B}" type="pres">
      <dgm:prSet presAssocID="{CC11E12F-DFFE-4083-B307-0BD57394E527}" presName="level3hierChild" presStyleCnt="0"/>
      <dgm:spPr/>
    </dgm:pt>
    <dgm:pt modelId="{21414C2F-4624-4088-B2DE-43236C89EE89}" type="pres">
      <dgm:prSet presAssocID="{D80CCE8C-9B0C-4817-A7C1-D1ED3122B780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9700D4D3-6BFD-441E-8252-C4878D265785}" type="pres">
      <dgm:prSet presAssocID="{D80CCE8C-9B0C-4817-A7C1-D1ED3122B780}" presName="connTx" presStyleLbl="parChTrans1D3" presStyleIdx="1" presStyleCnt="9"/>
      <dgm:spPr/>
      <dgm:t>
        <a:bodyPr/>
        <a:lstStyle/>
        <a:p>
          <a:endParaRPr lang="en-US"/>
        </a:p>
      </dgm:t>
    </dgm:pt>
    <dgm:pt modelId="{ADF705DE-7AEB-4CD3-BF41-726622B980BB}" type="pres">
      <dgm:prSet presAssocID="{7CCBD28E-7C12-4CD4-9400-39B8BA73C984}" presName="root2" presStyleCnt="0"/>
      <dgm:spPr/>
    </dgm:pt>
    <dgm:pt modelId="{7B9978F9-AF41-49C0-B565-324F9AFC5846}" type="pres">
      <dgm:prSet presAssocID="{7CCBD28E-7C12-4CD4-9400-39B8BA73C984}" presName="LevelTwoTextNode" presStyleLbl="node3" presStyleIdx="1" presStyleCnt="9" custLinFactNeighborX="41837" custLinFactNeighborY="77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A539E6-0014-4A2A-92E6-05A704993B22}" type="pres">
      <dgm:prSet presAssocID="{7CCBD28E-7C12-4CD4-9400-39B8BA73C984}" presName="level3hierChild" presStyleCnt="0"/>
      <dgm:spPr/>
    </dgm:pt>
    <dgm:pt modelId="{BFC91FC4-12C3-4C1C-A143-80580F9D13AD}" type="pres">
      <dgm:prSet presAssocID="{225A9E60-D50B-4E31-AC14-526CA3FBC9A2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7FEB84D7-33A4-4195-8212-227574436BF0}" type="pres">
      <dgm:prSet presAssocID="{225A9E60-D50B-4E31-AC14-526CA3FBC9A2}" presName="connTx" presStyleLbl="parChTrans1D3" presStyleIdx="2" presStyleCnt="9"/>
      <dgm:spPr/>
      <dgm:t>
        <a:bodyPr/>
        <a:lstStyle/>
        <a:p>
          <a:endParaRPr lang="en-US"/>
        </a:p>
      </dgm:t>
    </dgm:pt>
    <dgm:pt modelId="{B361FB98-1B7B-4836-B96C-349B5CDBF56E}" type="pres">
      <dgm:prSet presAssocID="{5169E8F3-D356-4C24-AE3B-BA2B960F1B09}" presName="root2" presStyleCnt="0"/>
      <dgm:spPr/>
    </dgm:pt>
    <dgm:pt modelId="{0C32F958-5A19-491A-9E86-36CAF991C7DD}" type="pres">
      <dgm:prSet presAssocID="{5169E8F3-D356-4C24-AE3B-BA2B960F1B09}" presName="LevelTwoTextNode" presStyleLbl="node3" presStyleIdx="2" presStyleCnt="9" custLinFactNeighborX="55409" custLinFactNeighborY="304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E592A-4E08-4FBE-BCB4-016B7796EBBE}" type="pres">
      <dgm:prSet presAssocID="{5169E8F3-D356-4C24-AE3B-BA2B960F1B09}" presName="level3hierChild" presStyleCnt="0"/>
      <dgm:spPr/>
    </dgm:pt>
    <dgm:pt modelId="{E850AFCE-FFD9-4AF9-B90D-9D973AFD2D0A}" type="pres">
      <dgm:prSet presAssocID="{51B75FFC-B71D-4AEE-AD76-C5D7263B2841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0237C62C-FBDE-4A8D-9E2D-FD0148A17DE9}" type="pres">
      <dgm:prSet presAssocID="{51B75FFC-B71D-4AEE-AD76-C5D7263B2841}" presName="connTx" presStyleLbl="parChTrans1D3" presStyleIdx="3" presStyleCnt="9"/>
      <dgm:spPr/>
      <dgm:t>
        <a:bodyPr/>
        <a:lstStyle/>
        <a:p>
          <a:endParaRPr lang="en-US"/>
        </a:p>
      </dgm:t>
    </dgm:pt>
    <dgm:pt modelId="{C9096F8C-07C5-4461-9A6A-2FE59786466F}" type="pres">
      <dgm:prSet presAssocID="{A509BE07-C21E-4F5C-9FF9-317F5D8E8F96}" presName="root2" presStyleCnt="0"/>
      <dgm:spPr/>
    </dgm:pt>
    <dgm:pt modelId="{FF328304-B380-4A4F-B448-70E4D9488274}" type="pres">
      <dgm:prSet presAssocID="{A509BE07-C21E-4F5C-9FF9-317F5D8E8F96}" presName="LevelTwoTextNode" presStyleLbl="node3" presStyleIdx="3" presStyleCnt="9" custLinFactNeighborX="62490" custLinFactNeighborY="399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593067-4381-4B7E-A4A3-720956C8609F}" type="pres">
      <dgm:prSet presAssocID="{A509BE07-C21E-4F5C-9FF9-317F5D8E8F96}" presName="level3hierChild" presStyleCnt="0"/>
      <dgm:spPr/>
    </dgm:pt>
    <dgm:pt modelId="{222C5A36-9020-4ACD-BCE1-A6535A79D733}" type="pres">
      <dgm:prSet presAssocID="{D8F40B6E-E31B-4AC2-BAA2-E68446BA22EF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858E1934-978B-40FB-824E-7FDF4094FB32}" type="pres">
      <dgm:prSet presAssocID="{D8F40B6E-E31B-4AC2-BAA2-E68446BA22EF}" presName="connTx" presStyleLbl="parChTrans1D3" presStyleIdx="4" presStyleCnt="9"/>
      <dgm:spPr/>
      <dgm:t>
        <a:bodyPr/>
        <a:lstStyle/>
        <a:p>
          <a:endParaRPr lang="en-US"/>
        </a:p>
      </dgm:t>
    </dgm:pt>
    <dgm:pt modelId="{D446882D-0D26-413F-9B80-23B17760A252}" type="pres">
      <dgm:prSet presAssocID="{D13D1BDC-BD1C-4E08-BB94-104DEE0F1CE9}" presName="root2" presStyleCnt="0"/>
      <dgm:spPr/>
    </dgm:pt>
    <dgm:pt modelId="{C7606B9B-F76F-46C0-8BA8-8748E87D8313}" type="pres">
      <dgm:prSet presAssocID="{D13D1BDC-BD1C-4E08-BB94-104DEE0F1CE9}" presName="LevelTwoTextNode" presStyleLbl="node3" presStyleIdx="4" presStyleCnt="9" custLinFactNeighborX="59859" custLinFactNeighborY="54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75D8D-35A1-4DC0-AF2B-E6C20D3DD069}" type="pres">
      <dgm:prSet presAssocID="{D13D1BDC-BD1C-4E08-BB94-104DEE0F1CE9}" presName="level3hierChild" presStyleCnt="0"/>
      <dgm:spPr/>
    </dgm:pt>
    <dgm:pt modelId="{8D9594EE-49CE-4D13-9033-5A73DA54536A}" type="pres">
      <dgm:prSet presAssocID="{EAD9DF42-1C82-4B62-A66D-04C493E212A9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2010EAD5-0A76-40EF-9023-4A1A8CB4D577}" type="pres">
      <dgm:prSet presAssocID="{EAD9DF42-1C82-4B62-A66D-04C493E212A9}" presName="connTx" presStyleLbl="parChTrans1D3" presStyleIdx="5" presStyleCnt="9"/>
      <dgm:spPr/>
      <dgm:t>
        <a:bodyPr/>
        <a:lstStyle/>
        <a:p>
          <a:endParaRPr lang="en-US"/>
        </a:p>
      </dgm:t>
    </dgm:pt>
    <dgm:pt modelId="{12B5F2DF-A18F-42DA-9E81-62CF8AABB290}" type="pres">
      <dgm:prSet presAssocID="{DE35C1E4-2BF7-47AA-9DF5-8E14A48FDB5B}" presName="root2" presStyleCnt="0"/>
      <dgm:spPr/>
    </dgm:pt>
    <dgm:pt modelId="{E0F04F36-06E1-495A-8893-D3105414078C}" type="pres">
      <dgm:prSet presAssocID="{DE35C1E4-2BF7-47AA-9DF5-8E14A48FDB5B}" presName="LevelTwoTextNode" presStyleLbl="node3" presStyleIdx="5" presStyleCnt="9" custLinFactNeighborX="56053" custLinFactNeighborY="733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DD5D8-37B8-4F02-9162-F694A018E812}" type="pres">
      <dgm:prSet presAssocID="{DE35C1E4-2BF7-47AA-9DF5-8E14A48FDB5B}" presName="level3hierChild" presStyleCnt="0"/>
      <dgm:spPr/>
    </dgm:pt>
    <dgm:pt modelId="{4D90FE23-1FD4-423A-8058-00F05103459B}" type="pres">
      <dgm:prSet presAssocID="{3E3790E9-21DE-4DC9-9DDB-E0953AA0B8EE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5F91C98D-F240-4C18-AC7D-2CF0A9918DAF}" type="pres">
      <dgm:prSet presAssocID="{3E3790E9-21DE-4DC9-9DDB-E0953AA0B8EE}" presName="connTx" presStyleLbl="parChTrans1D3" presStyleIdx="6" presStyleCnt="9"/>
      <dgm:spPr/>
      <dgm:t>
        <a:bodyPr/>
        <a:lstStyle/>
        <a:p>
          <a:endParaRPr lang="en-US"/>
        </a:p>
      </dgm:t>
    </dgm:pt>
    <dgm:pt modelId="{8B7EE306-A9E9-49E4-9092-398072A99CE6}" type="pres">
      <dgm:prSet presAssocID="{BD35B7C7-63BE-49F4-8E68-DE4B9B35D5EE}" presName="root2" presStyleCnt="0"/>
      <dgm:spPr/>
    </dgm:pt>
    <dgm:pt modelId="{214E8A0F-914D-4051-B119-CCC7D3F623BC}" type="pres">
      <dgm:prSet presAssocID="{BD35B7C7-63BE-49F4-8E68-DE4B9B35D5EE}" presName="LevelTwoTextNode" presStyleLbl="node3" presStyleIdx="6" presStyleCnt="9" custLinFactNeighborX="8786" custLinFactNeighborY="991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CE9D91-B3D7-45C3-8F12-A88BB55A6080}" type="pres">
      <dgm:prSet presAssocID="{BD35B7C7-63BE-49F4-8E68-DE4B9B35D5EE}" presName="level3hierChild" presStyleCnt="0"/>
      <dgm:spPr/>
    </dgm:pt>
    <dgm:pt modelId="{0299E588-F228-498E-AF54-86F745452767}" type="pres">
      <dgm:prSet presAssocID="{62273B45-6248-4CB6-BDC4-486DA11A1074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AA7D3134-73BF-44E8-A059-BE41799E13AB}" type="pres">
      <dgm:prSet presAssocID="{62273B45-6248-4CB6-BDC4-486DA11A1074}" presName="connTx" presStyleLbl="parChTrans1D3" presStyleIdx="7" presStyleCnt="9"/>
      <dgm:spPr/>
      <dgm:t>
        <a:bodyPr/>
        <a:lstStyle/>
        <a:p>
          <a:endParaRPr lang="en-US"/>
        </a:p>
      </dgm:t>
    </dgm:pt>
    <dgm:pt modelId="{46B406CC-E450-46B7-802A-F7F6C2EB1EF1}" type="pres">
      <dgm:prSet presAssocID="{CDCF956A-4C1B-4E36-B6A0-EA348BD118EC}" presName="root2" presStyleCnt="0"/>
      <dgm:spPr/>
    </dgm:pt>
    <dgm:pt modelId="{657B39F6-EE1B-4309-9FDA-A1F74A27C43F}" type="pres">
      <dgm:prSet presAssocID="{CDCF956A-4C1B-4E36-B6A0-EA348BD118EC}" presName="LevelTwoTextNode" presStyleLbl="node3" presStyleIdx="7" presStyleCnt="9" custLinFactX="-100000" custLinFactY="-388531" custLinFactNeighborX="-110565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44EDA-0135-48EE-ACA6-63A9726BDE5C}" type="pres">
      <dgm:prSet presAssocID="{CDCF956A-4C1B-4E36-B6A0-EA348BD118EC}" presName="level3hierChild" presStyleCnt="0"/>
      <dgm:spPr/>
    </dgm:pt>
    <dgm:pt modelId="{817FC260-F760-49C9-828E-DDE49C158955}" type="pres">
      <dgm:prSet presAssocID="{095A5EE8-B718-45AF-A4E2-4C8D765B109E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80D644EF-0478-48F7-A4A7-B6C4104294CA}" type="pres">
      <dgm:prSet presAssocID="{095A5EE8-B718-45AF-A4E2-4C8D765B109E}" presName="connTx" presStyleLbl="parChTrans1D3" presStyleIdx="8" presStyleCnt="9"/>
      <dgm:spPr/>
      <dgm:t>
        <a:bodyPr/>
        <a:lstStyle/>
        <a:p>
          <a:endParaRPr lang="en-US"/>
        </a:p>
      </dgm:t>
    </dgm:pt>
    <dgm:pt modelId="{3EA46BFE-C91B-42AF-8523-5B48561D566E}" type="pres">
      <dgm:prSet presAssocID="{D8EB1A86-4BD6-44A2-A192-BBE8E185BC6C}" presName="root2" presStyleCnt="0"/>
      <dgm:spPr/>
    </dgm:pt>
    <dgm:pt modelId="{F992C9E6-9DC5-4901-BDEB-B936FF509503}" type="pres">
      <dgm:prSet presAssocID="{D8EB1A86-4BD6-44A2-A192-BBE8E185BC6C}" presName="LevelTwoTextNode" presStyleLbl="node3" presStyleIdx="8" presStyleCnt="9" custLinFactX="-100000" custLinFactY="-370388" custLinFactNeighborX="-106393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684546-6F8E-4EA6-8B82-9EDF099BC666}" type="pres">
      <dgm:prSet presAssocID="{D8EB1A86-4BD6-44A2-A192-BBE8E185BC6C}" presName="level3hierChild" presStyleCnt="0"/>
      <dgm:spPr/>
    </dgm:pt>
    <dgm:pt modelId="{24EEF8E4-1FD9-4D6F-BCC1-3B91E8A6FA21}" type="pres">
      <dgm:prSet presAssocID="{B826BFCF-D69B-4ECF-B83B-48C594AA00A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5D0FD62-B7DE-4646-8290-08BED718ECA9}" type="pres">
      <dgm:prSet presAssocID="{B826BFCF-D69B-4ECF-B83B-48C594AA00A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B50D60E-2213-4099-A834-FDF5CA427405}" type="pres">
      <dgm:prSet presAssocID="{D380D491-89BB-4ADE-B890-397FED1F0434}" presName="root2" presStyleCnt="0"/>
      <dgm:spPr/>
    </dgm:pt>
    <dgm:pt modelId="{90E85D55-16DA-4CBC-A536-2B908440B0B5}" type="pres">
      <dgm:prSet presAssocID="{D380D491-89BB-4ADE-B890-397FED1F0434}" presName="LevelTwoTextNode" presStyleLbl="node2" presStyleIdx="1" presStyleCnt="3" custLinFactNeighborX="-14659" custLinFactNeighborY="382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A05E7-1778-4367-9A1B-75E279BA6228}" type="pres">
      <dgm:prSet presAssocID="{D380D491-89BB-4ADE-B890-397FED1F0434}" presName="level3hierChild" presStyleCnt="0"/>
      <dgm:spPr/>
    </dgm:pt>
    <dgm:pt modelId="{080CECF9-ED9C-4FA5-9490-9025921B2F28}" type="pres">
      <dgm:prSet presAssocID="{F4BD55E4-2063-46DB-BD3A-0989C25AEB05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8BD460F-27E7-440C-9A2B-6536060B4382}" type="pres">
      <dgm:prSet presAssocID="{F4BD55E4-2063-46DB-BD3A-0989C25AEB05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152B5C0-858B-4EB7-AB1D-D7370CC1C605}" type="pres">
      <dgm:prSet presAssocID="{4665A7E3-D5BA-45C9-A8AC-C43808C80331}" presName="root2" presStyleCnt="0"/>
      <dgm:spPr/>
    </dgm:pt>
    <dgm:pt modelId="{4998EE5F-AF21-47EF-9ADB-98E68DFCA75C}" type="pres">
      <dgm:prSet presAssocID="{4665A7E3-D5BA-45C9-A8AC-C43808C80331}" presName="LevelTwoTextNode" presStyleLbl="node2" presStyleIdx="2" presStyleCnt="3" custLinFactX="-75270" custLinFactY="10860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16578-C192-41B6-8AFD-741EC9603783}" type="pres">
      <dgm:prSet presAssocID="{4665A7E3-D5BA-45C9-A8AC-C43808C80331}" presName="level3hierChild" presStyleCnt="0"/>
      <dgm:spPr/>
    </dgm:pt>
  </dgm:ptLst>
  <dgm:cxnLst>
    <dgm:cxn modelId="{A86B1E0C-A4A1-467E-90F1-2FA024FA6206}" type="presOf" srcId="{095A5EE8-B718-45AF-A4E2-4C8D765B109E}" destId="{817FC260-F760-49C9-828E-DDE49C158955}" srcOrd="0" destOrd="0" presId="urn:microsoft.com/office/officeart/2005/8/layout/hierarchy2"/>
    <dgm:cxn modelId="{FC587AEB-99DD-465E-B450-9F1DC5D63D98}" type="presOf" srcId="{EAD9DF42-1C82-4B62-A66D-04C493E212A9}" destId="{2010EAD5-0A76-40EF-9023-4A1A8CB4D577}" srcOrd="1" destOrd="0" presId="urn:microsoft.com/office/officeart/2005/8/layout/hierarchy2"/>
    <dgm:cxn modelId="{052748E7-EFE9-444D-8BC9-58EDA057468C}" srcId="{F5DFEFAD-687C-4DCA-9DF1-816C9A09B939}" destId="{D380D491-89BB-4ADE-B890-397FED1F0434}" srcOrd="1" destOrd="0" parTransId="{B826BFCF-D69B-4ECF-B83B-48C594AA00A4}" sibTransId="{6BE39747-1043-49BE-BD8D-10DDAFB642E0}"/>
    <dgm:cxn modelId="{1D48DED9-DFD8-48A2-B8E1-155FBF530EAB}" srcId="{C2256103-C7F9-4F7D-AACD-A0E93DF7F958}" destId="{D13D1BDC-BD1C-4E08-BB94-104DEE0F1CE9}" srcOrd="4" destOrd="0" parTransId="{D8F40B6E-E31B-4AC2-BAA2-E68446BA22EF}" sibTransId="{9B4B4A3B-893B-42A7-8A0A-FFD24E49BACA}"/>
    <dgm:cxn modelId="{324A636F-72A6-4571-B3F9-876123962AFE}" type="presOf" srcId="{D8EB1A86-4BD6-44A2-A192-BBE8E185BC6C}" destId="{F992C9E6-9DC5-4901-BDEB-B936FF509503}" srcOrd="0" destOrd="0" presId="urn:microsoft.com/office/officeart/2005/8/layout/hierarchy2"/>
    <dgm:cxn modelId="{2585B17B-AE29-4E90-8879-E1CAE5F72D51}" type="presOf" srcId="{095A5EE8-B718-45AF-A4E2-4C8D765B109E}" destId="{80D644EF-0478-48F7-A4A7-B6C4104294CA}" srcOrd="1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1424E398-A3A5-42E6-9597-C67141CCA919}" type="presOf" srcId="{D80CCE8C-9B0C-4817-A7C1-D1ED3122B780}" destId="{21414C2F-4624-4088-B2DE-43236C89EE89}" srcOrd="0" destOrd="0" presId="urn:microsoft.com/office/officeart/2005/8/layout/hierarchy2"/>
    <dgm:cxn modelId="{6DF801F0-DE9F-406A-91DF-ED2A6913EFA5}" type="presOf" srcId="{CC11E12F-DFFE-4083-B307-0BD57394E527}" destId="{F246BF9D-821C-46F7-A445-87E3922DB204}" srcOrd="0" destOrd="0" presId="urn:microsoft.com/office/officeart/2005/8/layout/hierarchy2"/>
    <dgm:cxn modelId="{DC187C68-1C56-4188-BDAD-BD06B1A977EF}" type="presOf" srcId="{62273B45-6248-4CB6-BDC4-486DA11A1074}" destId="{0299E588-F228-498E-AF54-86F745452767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8E410CE6-7000-437B-AA99-80B5A60B5904}" type="presOf" srcId="{CDCF956A-4C1B-4E36-B6A0-EA348BD118EC}" destId="{657B39F6-EE1B-4309-9FDA-A1F74A27C43F}" srcOrd="0" destOrd="0" presId="urn:microsoft.com/office/officeart/2005/8/layout/hierarchy2"/>
    <dgm:cxn modelId="{6C33F91F-C465-4E53-BEBA-E175A519EF80}" type="presOf" srcId="{4665A7E3-D5BA-45C9-A8AC-C43808C80331}" destId="{4998EE5F-AF21-47EF-9ADB-98E68DFCA75C}" srcOrd="0" destOrd="0" presId="urn:microsoft.com/office/officeart/2005/8/layout/hierarchy2"/>
    <dgm:cxn modelId="{95FDAA46-0EA7-4F9D-915B-530DD46D5109}" type="presOf" srcId="{B826BFCF-D69B-4ECF-B83B-48C594AA00A4}" destId="{65D0FD62-B7DE-4646-8290-08BED718ECA9}" srcOrd="1" destOrd="0" presId="urn:microsoft.com/office/officeart/2005/8/layout/hierarchy2"/>
    <dgm:cxn modelId="{25F3D5DC-AB3C-4EA7-9843-3336B017B75C}" type="presOf" srcId="{B826BFCF-D69B-4ECF-B83B-48C594AA00A4}" destId="{24EEF8E4-1FD9-4D6F-BCC1-3B91E8A6FA21}" srcOrd="0" destOrd="0" presId="urn:microsoft.com/office/officeart/2005/8/layout/hierarchy2"/>
    <dgm:cxn modelId="{9CB64EFB-050B-413A-879A-6BF2DD3634E3}" srcId="{C2256103-C7F9-4F7D-AACD-A0E93DF7F958}" destId="{CC11E12F-DFFE-4083-B307-0BD57394E527}" srcOrd="0" destOrd="0" parTransId="{93CFCAC0-6EB5-4DBF-A13D-ECB95A113176}" sibTransId="{A3215CA0-E0C0-4AF3-86E7-6FE7D16682FA}"/>
    <dgm:cxn modelId="{3BB80401-08EA-4DD5-A85E-2F4AF7B827B9}" type="presOf" srcId="{D380D491-89BB-4ADE-B890-397FED1F0434}" destId="{90E85D55-16DA-4CBC-A536-2B908440B0B5}" srcOrd="0" destOrd="0" presId="urn:microsoft.com/office/officeart/2005/8/layout/hierarchy2"/>
    <dgm:cxn modelId="{BEB14E49-8E8D-44B0-925C-CE6918B0FA04}" srcId="{F5DFEFAD-687C-4DCA-9DF1-816C9A09B939}" destId="{4665A7E3-D5BA-45C9-A8AC-C43808C80331}" srcOrd="2" destOrd="0" parTransId="{F4BD55E4-2063-46DB-BD3A-0989C25AEB05}" sibTransId="{A97C999A-423B-493B-B3C9-4A84243CDCAD}"/>
    <dgm:cxn modelId="{D1B65FB6-1ED7-4803-A7C0-9D555F6717C7}" type="presOf" srcId="{3E3790E9-21DE-4DC9-9DDB-E0953AA0B8EE}" destId="{4D90FE23-1FD4-423A-8058-00F05103459B}" srcOrd="0" destOrd="0" presId="urn:microsoft.com/office/officeart/2005/8/layout/hierarchy2"/>
    <dgm:cxn modelId="{FBBAE394-0A66-45CE-933C-9974D91489D3}" srcId="{C2256103-C7F9-4F7D-AACD-A0E93DF7F958}" destId="{DE35C1E4-2BF7-47AA-9DF5-8E14A48FDB5B}" srcOrd="5" destOrd="0" parTransId="{EAD9DF42-1C82-4B62-A66D-04C493E212A9}" sibTransId="{17AF6CB9-C930-4198-A109-5F298BB14E67}"/>
    <dgm:cxn modelId="{3C5E4ABA-0EDF-437E-BFA2-FF007C669CDF}" type="presOf" srcId="{D80CCE8C-9B0C-4817-A7C1-D1ED3122B780}" destId="{9700D4D3-6BFD-441E-8252-C4878D265785}" srcOrd="1" destOrd="0" presId="urn:microsoft.com/office/officeart/2005/8/layout/hierarchy2"/>
    <dgm:cxn modelId="{667B7975-BCF5-4B04-9EA6-1D41A1AD163D}" srcId="{C2256103-C7F9-4F7D-AACD-A0E93DF7F958}" destId="{BD35B7C7-63BE-49F4-8E68-DE4B9B35D5EE}" srcOrd="6" destOrd="0" parTransId="{3E3790E9-21DE-4DC9-9DDB-E0953AA0B8EE}" sibTransId="{2EF36154-FF59-429D-AA9B-CA03267ED0DF}"/>
    <dgm:cxn modelId="{CA0FC6F3-80BA-4B43-A5D9-3F2B0051316B}" type="presOf" srcId="{93CFCAC0-6EB5-4DBF-A13D-ECB95A113176}" destId="{80FB5899-8261-490B-A0A7-9B902D9C42A0}" srcOrd="0" destOrd="0" presId="urn:microsoft.com/office/officeart/2005/8/layout/hierarchy2"/>
    <dgm:cxn modelId="{FC496A35-7979-4CBF-A1F8-BEA46D07A2CA}" type="presOf" srcId="{51B75FFC-B71D-4AEE-AD76-C5D7263B2841}" destId="{E850AFCE-FFD9-4AF9-B90D-9D973AFD2D0A}" srcOrd="0" destOrd="0" presId="urn:microsoft.com/office/officeart/2005/8/layout/hierarchy2"/>
    <dgm:cxn modelId="{EFD25D67-5F0C-4362-AFA5-680806DA74FA}" type="presOf" srcId="{93CFCAC0-6EB5-4DBF-A13D-ECB95A113176}" destId="{8B5F4681-E9AC-4282-BC50-B5C3F8AD58E7}" srcOrd="1" destOrd="0" presId="urn:microsoft.com/office/officeart/2005/8/layout/hierarchy2"/>
    <dgm:cxn modelId="{A14AE5D5-20AE-4D8F-BD78-EF2414488243}" srcId="{C2256103-C7F9-4F7D-AACD-A0E93DF7F958}" destId="{CDCF956A-4C1B-4E36-B6A0-EA348BD118EC}" srcOrd="7" destOrd="0" parTransId="{62273B45-6248-4CB6-BDC4-486DA11A1074}" sibTransId="{9126E393-8FEE-4E23-A724-2EDE0E1DA858}"/>
    <dgm:cxn modelId="{551FE43C-82E4-4954-A791-AB56838C5D2B}" srcId="{C2256103-C7F9-4F7D-AACD-A0E93DF7F958}" destId="{5169E8F3-D356-4C24-AE3B-BA2B960F1B09}" srcOrd="2" destOrd="0" parTransId="{225A9E60-D50B-4E31-AC14-526CA3FBC9A2}" sibTransId="{E121998D-209D-4D3D-8FF0-044EA9DB8BE4}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BF2A032F-7928-42BB-AA5B-021A96725F44}" srcId="{C2256103-C7F9-4F7D-AACD-A0E93DF7F958}" destId="{A509BE07-C21E-4F5C-9FF9-317F5D8E8F96}" srcOrd="3" destOrd="0" parTransId="{51B75FFC-B71D-4AEE-AD76-C5D7263B2841}" sibTransId="{C48AF97E-7EA9-4D95-9A34-34FCDBB1A127}"/>
    <dgm:cxn modelId="{95B6870D-89D4-467B-87B0-E1BFCA6B5A0B}" type="presOf" srcId="{62273B45-6248-4CB6-BDC4-486DA11A1074}" destId="{AA7D3134-73BF-44E8-A059-BE41799E13AB}" srcOrd="1" destOrd="0" presId="urn:microsoft.com/office/officeart/2005/8/layout/hierarchy2"/>
    <dgm:cxn modelId="{8C07250D-FA51-4E25-B33E-A522DBCD024D}" type="presOf" srcId="{225A9E60-D50B-4E31-AC14-526CA3FBC9A2}" destId="{BFC91FC4-12C3-4C1C-A143-80580F9D13AD}" srcOrd="0" destOrd="0" presId="urn:microsoft.com/office/officeart/2005/8/layout/hierarchy2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FC291340-B769-4962-A6EA-CEA4449C5C1F}" type="presOf" srcId="{BD35B7C7-63BE-49F4-8E68-DE4B9B35D5EE}" destId="{214E8A0F-914D-4051-B119-CCC7D3F623BC}" srcOrd="0" destOrd="0" presId="urn:microsoft.com/office/officeart/2005/8/layout/hierarchy2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7B142D9E-78A7-4687-8DF8-04A1D2B15EE0}" type="presOf" srcId="{D8F40B6E-E31B-4AC2-BAA2-E68446BA22EF}" destId="{222C5A36-9020-4ACD-BCE1-A6535A79D733}" srcOrd="0" destOrd="0" presId="urn:microsoft.com/office/officeart/2005/8/layout/hierarchy2"/>
    <dgm:cxn modelId="{CD6A7EEA-85D7-4259-B165-00B2A4AEEF4D}" type="presOf" srcId="{D13D1BDC-BD1C-4E08-BB94-104DEE0F1CE9}" destId="{C7606B9B-F76F-46C0-8BA8-8748E87D8313}" srcOrd="0" destOrd="0" presId="urn:microsoft.com/office/officeart/2005/8/layout/hierarchy2"/>
    <dgm:cxn modelId="{3D7645C9-373B-4DFA-89C0-FE384BD3ACF8}" type="presOf" srcId="{F4BD55E4-2063-46DB-BD3A-0989C25AEB05}" destId="{58BD460F-27E7-440C-9A2B-6536060B4382}" srcOrd="1" destOrd="0" presId="urn:microsoft.com/office/officeart/2005/8/layout/hierarchy2"/>
    <dgm:cxn modelId="{4E83CEC6-835B-4570-9BA1-6BE7CDF70A97}" type="presOf" srcId="{D8F40B6E-E31B-4AC2-BAA2-E68446BA22EF}" destId="{858E1934-978B-40FB-824E-7FDF4094FB32}" srcOrd="1" destOrd="0" presId="urn:microsoft.com/office/officeart/2005/8/layout/hierarchy2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43F40AD9-FE8B-43C0-B3F4-C5193576172C}" type="presOf" srcId="{3E3790E9-21DE-4DC9-9DDB-E0953AA0B8EE}" destId="{5F91C98D-F240-4C18-AC7D-2CF0A9918DAF}" srcOrd="1" destOrd="0" presId="urn:microsoft.com/office/officeart/2005/8/layout/hierarchy2"/>
    <dgm:cxn modelId="{25933A0C-47BD-481E-A7E0-6014E14FDEEA}" type="presOf" srcId="{EAD9DF42-1C82-4B62-A66D-04C493E212A9}" destId="{8D9594EE-49CE-4D13-9033-5A73DA54536A}" srcOrd="0" destOrd="0" presId="urn:microsoft.com/office/officeart/2005/8/layout/hierarchy2"/>
    <dgm:cxn modelId="{A69330F6-7017-4A9E-B826-EF2A931FC1B1}" srcId="{C2256103-C7F9-4F7D-AACD-A0E93DF7F958}" destId="{7CCBD28E-7C12-4CD4-9400-39B8BA73C984}" srcOrd="1" destOrd="0" parTransId="{D80CCE8C-9B0C-4817-A7C1-D1ED3122B780}" sibTransId="{77759214-2EE2-411C-A617-392827D91AA0}"/>
    <dgm:cxn modelId="{A50808FF-7967-423A-BF43-60D9E5912AF6}" type="presOf" srcId="{7CCBD28E-7C12-4CD4-9400-39B8BA73C984}" destId="{7B9978F9-AF41-49C0-B565-324F9AFC5846}" srcOrd="0" destOrd="0" presId="urn:microsoft.com/office/officeart/2005/8/layout/hierarchy2"/>
    <dgm:cxn modelId="{F038AEC8-8386-45F5-9B72-137E368820F4}" type="presOf" srcId="{225A9E60-D50B-4E31-AC14-526CA3FBC9A2}" destId="{7FEB84D7-33A4-4195-8212-227574436BF0}" srcOrd="1" destOrd="0" presId="urn:microsoft.com/office/officeart/2005/8/layout/hierarchy2"/>
    <dgm:cxn modelId="{53B1C056-40E8-406C-9F06-A3579DCADE54}" srcId="{C2256103-C7F9-4F7D-AACD-A0E93DF7F958}" destId="{D8EB1A86-4BD6-44A2-A192-BBE8E185BC6C}" srcOrd="8" destOrd="0" parTransId="{095A5EE8-B718-45AF-A4E2-4C8D765B109E}" sibTransId="{262E0C10-7A06-46C9-B403-C29B766DBC74}"/>
    <dgm:cxn modelId="{AA9168B5-6F51-4079-828E-353AD7E81150}" type="presOf" srcId="{51B75FFC-B71D-4AEE-AD76-C5D7263B2841}" destId="{0237C62C-FBDE-4A8D-9E2D-FD0148A17DE9}" srcOrd="1" destOrd="0" presId="urn:microsoft.com/office/officeart/2005/8/layout/hierarchy2"/>
    <dgm:cxn modelId="{10A2DD79-FFC8-44DE-A7FB-E824D6B540AE}" type="presOf" srcId="{DE35C1E4-2BF7-47AA-9DF5-8E14A48FDB5B}" destId="{E0F04F36-06E1-495A-8893-D3105414078C}" srcOrd="0" destOrd="0" presId="urn:microsoft.com/office/officeart/2005/8/layout/hierarchy2"/>
    <dgm:cxn modelId="{C9A9B363-9171-464D-B6C5-6E86BCE554DE}" type="presOf" srcId="{5169E8F3-D356-4C24-AE3B-BA2B960F1B09}" destId="{0C32F958-5A19-491A-9E86-36CAF991C7DD}" srcOrd="0" destOrd="0" presId="urn:microsoft.com/office/officeart/2005/8/layout/hierarchy2"/>
    <dgm:cxn modelId="{FE79B2C4-2473-4B0C-8F16-7F679FE4E36B}" type="presOf" srcId="{A509BE07-C21E-4F5C-9FF9-317F5D8E8F96}" destId="{FF328304-B380-4A4F-B448-70E4D9488274}" srcOrd="0" destOrd="0" presId="urn:microsoft.com/office/officeart/2005/8/layout/hierarchy2"/>
    <dgm:cxn modelId="{7F9B6631-F9F6-4018-A954-65DBBD341AA5}" type="presOf" srcId="{F4BD55E4-2063-46DB-BD3A-0989C25AEB05}" destId="{080CECF9-ED9C-4FA5-9490-9025921B2F28}" srcOrd="0" destOrd="0" presId="urn:microsoft.com/office/officeart/2005/8/layout/hierarchy2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955C1F1C-910F-49DC-B01E-B94B730FE8F5}" type="presParOf" srcId="{0B0ADAAE-807B-4BDB-A030-AE1CDAAB7486}" destId="{80FB5899-8261-490B-A0A7-9B902D9C42A0}" srcOrd="0" destOrd="0" presId="urn:microsoft.com/office/officeart/2005/8/layout/hierarchy2"/>
    <dgm:cxn modelId="{A4170CBD-DCDD-49DA-95A0-321F414FB235}" type="presParOf" srcId="{80FB5899-8261-490B-A0A7-9B902D9C42A0}" destId="{8B5F4681-E9AC-4282-BC50-B5C3F8AD58E7}" srcOrd="0" destOrd="0" presId="urn:microsoft.com/office/officeart/2005/8/layout/hierarchy2"/>
    <dgm:cxn modelId="{77B8D927-A5E2-4EE0-8B79-A2F518BEA9B9}" type="presParOf" srcId="{0B0ADAAE-807B-4BDB-A030-AE1CDAAB7486}" destId="{B15556FF-1758-4400-8018-8564A308D1DC}" srcOrd="1" destOrd="0" presId="urn:microsoft.com/office/officeart/2005/8/layout/hierarchy2"/>
    <dgm:cxn modelId="{8C2BFDFB-2489-441D-8311-8777811AD89C}" type="presParOf" srcId="{B15556FF-1758-4400-8018-8564A308D1DC}" destId="{F246BF9D-821C-46F7-A445-87E3922DB204}" srcOrd="0" destOrd="0" presId="urn:microsoft.com/office/officeart/2005/8/layout/hierarchy2"/>
    <dgm:cxn modelId="{65BF62C0-2328-4D2E-9CD6-BDCA5FEE3287}" type="presParOf" srcId="{B15556FF-1758-4400-8018-8564A308D1DC}" destId="{BCF3D2BA-92D6-43DB-9AF6-1EC7B910F98B}" srcOrd="1" destOrd="0" presId="urn:microsoft.com/office/officeart/2005/8/layout/hierarchy2"/>
    <dgm:cxn modelId="{FC83F8D4-8E05-414E-9C6E-623979F6C2FD}" type="presParOf" srcId="{0B0ADAAE-807B-4BDB-A030-AE1CDAAB7486}" destId="{21414C2F-4624-4088-B2DE-43236C89EE89}" srcOrd="2" destOrd="0" presId="urn:microsoft.com/office/officeart/2005/8/layout/hierarchy2"/>
    <dgm:cxn modelId="{06DBFABB-D4C6-45EA-B1DD-2EF3B20AFD40}" type="presParOf" srcId="{21414C2F-4624-4088-B2DE-43236C89EE89}" destId="{9700D4D3-6BFD-441E-8252-C4878D265785}" srcOrd="0" destOrd="0" presId="urn:microsoft.com/office/officeart/2005/8/layout/hierarchy2"/>
    <dgm:cxn modelId="{89FE4873-D63E-4EE5-8993-0CB27CC8C452}" type="presParOf" srcId="{0B0ADAAE-807B-4BDB-A030-AE1CDAAB7486}" destId="{ADF705DE-7AEB-4CD3-BF41-726622B980BB}" srcOrd="3" destOrd="0" presId="urn:microsoft.com/office/officeart/2005/8/layout/hierarchy2"/>
    <dgm:cxn modelId="{690F13C8-3CE0-4125-A544-7A3FD095AE46}" type="presParOf" srcId="{ADF705DE-7AEB-4CD3-BF41-726622B980BB}" destId="{7B9978F9-AF41-49C0-B565-324F9AFC5846}" srcOrd="0" destOrd="0" presId="urn:microsoft.com/office/officeart/2005/8/layout/hierarchy2"/>
    <dgm:cxn modelId="{C9B41176-FA35-4EBF-9177-ADD59B58667F}" type="presParOf" srcId="{ADF705DE-7AEB-4CD3-BF41-726622B980BB}" destId="{EDA539E6-0014-4A2A-92E6-05A704993B22}" srcOrd="1" destOrd="0" presId="urn:microsoft.com/office/officeart/2005/8/layout/hierarchy2"/>
    <dgm:cxn modelId="{A1A49EC6-F937-40C3-A45C-E591B28117FC}" type="presParOf" srcId="{0B0ADAAE-807B-4BDB-A030-AE1CDAAB7486}" destId="{BFC91FC4-12C3-4C1C-A143-80580F9D13AD}" srcOrd="4" destOrd="0" presId="urn:microsoft.com/office/officeart/2005/8/layout/hierarchy2"/>
    <dgm:cxn modelId="{02394909-3A30-4382-B3BE-F22F7AE1A47E}" type="presParOf" srcId="{BFC91FC4-12C3-4C1C-A143-80580F9D13AD}" destId="{7FEB84D7-33A4-4195-8212-227574436BF0}" srcOrd="0" destOrd="0" presId="urn:microsoft.com/office/officeart/2005/8/layout/hierarchy2"/>
    <dgm:cxn modelId="{AA81DF1C-CEB1-4DD5-BBE8-A7DF09AF013C}" type="presParOf" srcId="{0B0ADAAE-807B-4BDB-A030-AE1CDAAB7486}" destId="{B361FB98-1B7B-4836-B96C-349B5CDBF56E}" srcOrd="5" destOrd="0" presId="urn:microsoft.com/office/officeart/2005/8/layout/hierarchy2"/>
    <dgm:cxn modelId="{EDC533DD-2ADF-4D6C-A538-5225F35DC72E}" type="presParOf" srcId="{B361FB98-1B7B-4836-B96C-349B5CDBF56E}" destId="{0C32F958-5A19-491A-9E86-36CAF991C7DD}" srcOrd="0" destOrd="0" presId="urn:microsoft.com/office/officeart/2005/8/layout/hierarchy2"/>
    <dgm:cxn modelId="{39496E0F-4F44-43A0-A1F2-E29792FD059C}" type="presParOf" srcId="{B361FB98-1B7B-4836-B96C-349B5CDBF56E}" destId="{BFDE592A-4E08-4FBE-BCB4-016B7796EBBE}" srcOrd="1" destOrd="0" presId="urn:microsoft.com/office/officeart/2005/8/layout/hierarchy2"/>
    <dgm:cxn modelId="{AFFE206D-2207-47E8-8DEB-2710F5A1D813}" type="presParOf" srcId="{0B0ADAAE-807B-4BDB-A030-AE1CDAAB7486}" destId="{E850AFCE-FFD9-4AF9-B90D-9D973AFD2D0A}" srcOrd="6" destOrd="0" presId="urn:microsoft.com/office/officeart/2005/8/layout/hierarchy2"/>
    <dgm:cxn modelId="{C577D2D9-D006-461F-A936-9383B1A32592}" type="presParOf" srcId="{E850AFCE-FFD9-4AF9-B90D-9D973AFD2D0A}" destId="{0237C62C-FBDE-4A8D-9E2D-FD0148A17DE9}" srcOrd="0" destOrd="0" presId="urn:microsoft.com/office/officeart/2005/8/layout/hierarchy2"/>
    <dgm:cxn modelId="{9B72427F-F88C-4510-91AB-BA0581EBDCFD}" type="presParOf" srcId="{0B0ADAAE-807B-4BDB-A030-AE1CDAAB7486}" destId="{C9096F8C-07C5-4461-9A6A-2FE59786466F}" srcOrd="7" destOrd="0" presId="urn:microsoft.com/office/officeart/2005/8/layout/hierarchy2"/>
    <dgm:cxn modelId="{2C266C58-C6D8-4F5F-BB8B-1282D418A9D5}" type="presParOf" srcId="{C9096F8C-07C5-4461-9A6A-2FE59786466F}" destId="{FF328304-B380-4A4F-B448-70E4D9488274}" srcOrd="0" destOrd="0" presId="urn:microsoft.com/office/officeart/2005/8/layout/hierarchy2"/>
    <dgm:cxn modelId="{88E47F92-A8D2-4447-9FC6-4A732E6A5A69}" type="presParOf" srcId="{C9096F8C-07C5-4461-9A6A-2FE59786466F}" destId="{30593067-4381-4B7E-A4A3-720956C8609F}" srcOrd="1" destOrd="0" presId="urn:microsoft.com/office/officeart/2005/8/layout/hierarchy2"/>
    <dgm:cxn modelId="{2B24762D-D354-43AD-98BB-EC6D3DC476AB}" type="presParOf" srcId="{0B0ADAAE-807B-4BDB-A030-AE1CDAAB7486}" destId="{222C5A36-9020-4ACD-BCE1-A6535A79D733}" srcOrd="8" destOrd="0" presId="urn:microsoft.com/office/officeart/2005/8/layout/hierarchy2"/>
    <dgm:cxn modelId="{7C00CEB4-E7DB-4219-BEF0-9D6B6887DA02}" type="presParOf" srcId="{222C5A36-9020-4ACD-BCE1-A6535A79D733}" destId="{858E1934-978B-40FB-824E-7FDF4094FB32}" srcOrd="0" destOrd="0" presId="urn:microsoft.com/office/officeart/2005/8/layout/hierarchy2"/>
    <dgm:cxn modelId="{0C446CD2-8A9A-41AE-98EB-56AC12DCB1CC}" type="presParOf" srcId="{0B0ADAAE-807B-4BDB-A030-AE1CDAAB7486}" destId="{D446882D-0D26-413F-9B80-23B17760A252}" srcOrd="9" destOrd="0" presId="urn:microsoft.com/office/officeart/2005/8/layout/hierarchy2"/>
    <dgm:cxn modelId="{7D749C5D-B3AF-48F2-BD45-44874B55EE43}" type="presParOf" srcId="{D446882D-0D26-413F-9B80-23B17760A252}" destId="{C7606B9B-F76F-46C0-8BA8-8748E87D8313}" srcOrd="0" destOrd="0" presId="urn:microsoft.com/office/officeart/2005/8/layout/hierarchy2"/>
    <dgm:cxn modelId="{95D591BF-D1F6-4A81-9966-9D582A30F4EE}" type="presParOf" srcId="{D446882D-0D26-413F-9B80-23B17760A252}" destId="{F4275D8D-35A1-4DC0-AF2B-E6C20D3DD069}" srcOrd="1" destOrd="0" presId="urn:microsoft.com/office/officeart/2005/8/layout/hierarchy2"/>
    <dgm:cxn modelId="{F81AA6F6-8594-4FFB-B210-6F87D4E73FFE}" type="presParOf" srcId="{0B0ADAAE-807B-4BDB-A030-AE1CDAAB7486}" destId="{8D9594EE-49CE-4D13-9033-5A73DA54536A}" srcOrd="10" destOrd="0" presId="urn:microsoft.com/office/officeart/2005/8/layout/hierarchy2"/>
    <dgm:cxn modelId="{8274994A-1296-42AE-8B2F-6D159AC5F701}" type="presParOf" srcId="{8D9594EE-49CE-4D13-9033-5A73DA54536A}" destId="{2010EAD5-0A76-40EF-9023-4A1A8CB4D577}" srcOrd="0" destOrd="0" presId="urn:microsoft.com/office/officeart/2005/8/layout/hierarchy2"/>
    <dgm:cxn modelId="{ED42BD73-8F74-414A-B8D2-4D46D0EC2D96}" type="presParOf" srcId="{0B0ADAAE-807B-4BDB-A030-AE1CDAAB7486}" destId="{12B5F2DF-A18F-42DA-9E81-62CF8AABB290}" srcOrd="11" destOrd="0" presId="urn:microsoft.com/office/officeart/2005/8/layout/hierarchy2"/>
    <dgm:cxn modelId="{E57EF0F7-52E3-4A95-AE56-674401B9ED7F}" type="presParOf" srcId="{12B5F2DF-A18F-42DA-9E81-62CF8AABB290}" destId="{E0F04F36-06E1-495A-8893-D3105414078C}" srcOrd="0" destOrd="0" presId="urn:microsoft.com/office/officeart/2005/8/layout/hierarchy2"/>
    <dgm:cxn modelId="{47F3E979-F3BE-40B7-92BF-23BCD1B87827}" type="presParOf" srcId="{12B5F2DF-A18F-42DA-9E81-62CF8AABB290}" destId="{634DD5D8-37B8-4F02-9162-F694A018E812}" srcOrd="1" destOrd="0" presId="urn:microsoft.com/office/officeart/2005/8/layout/hierarchy2"/>
    <dgm:cxn modelId="{459EF1D6-4E36-4561-A608-A9A7E452D9EF}" type="presParOf" srcId="{0B0ADAAE-807B-4BDB-A030-AE1CDAAB7486}" destId="{4D90FE23-1FD4-423A-8058-00F05103459B}" srcOrd="12" destOrd="0" presId="urn:microsoft.com/office/officeart/2005/8/layout/hierarchy2"/>
    <dgm:cxn modelId="{3483472B-1D81-4F88-9BDE-551E4D924F6F}" type="presParOf" srcId="{4D90FE23-1FD4-423A-8058-00F05103459B}" destId="{5F91C98D-F240-4C18-AC7D-2CF0A9918DAF}" srcOrd="0" destOrd="0" presId="urn:microsoft.com/office/officeart/2005/8/layout/hierarchy2"/>
    <dgm:cxn modelId="{342D2CEA-533D-4250-873E-C952C74C4534}" type="presParOf" srcId="{0B0ADAAE-807B-4BDB-A030-AE1CDAAB7486}" destId="{8B7EE306-A9E9-49E4-9092-398072A99CE6}" srcOrd="13" destOrd="0" presId="urn:microsoft.com/office/officeart/2005/8/layout/hierarchy2"/>
    <dgm:cxn modelId="{5341E144-B87D-4384-8685-C39ED8D82D60}" type="presParOf" srcId="{8B7EE306-A9E9-49E4-9092-398072A99CE6}" destId="{214E8A0F-914D-4051-B119-CCC7D3F623BC}" srcOrd="0" destOrd="0" presId="urn:microsoft.com/office/officeart/2005/8/layout/hierarchy2"/>
    <dgm:cxn modelId="{1222765A-FEB6-474C-8F97-F7D22B684161}" type="presParOf" srcId="{8B7EE306-A9E9-49E4-9092-398072A99CE6}" destId="{95CE9D91-B3D7-45C3-8F12-A88BB55A6080}" srcOrd="1" destOrd="0" presId="urn:microsoft.com/office/officeart/2005/8/layout/hierarchy2"/>
    <dgm:cxn modelId="{33CB940A-B059-4105-9512-725FAA98FE19}" type="presParOf" srcId="{0B0ADAAE-807B-4BDB-A030-AE1CDAAB7486}" destId="{0299E588-F228-498E-AF54-86F745452767}" srcOrd="14" destOrd="0" presId="urn:microsoft.com/office/officeart/2005/8/layout/hierarchy2"/>
    <dgm:cxn modelId="{2697053B-6260-4518-B43E-2A2CDB4E4AF7}" type="presParOf" srcId="{0299E588-F228-498E-AF54-86F745452767}" destId="{AA7D3134-73BF-44E8-A059-BE41799E13AB}" srcOrd="0" destOrd="0" presId="urn:microsoft.com/office/officeart/2005/8/layout/hierarchy2"/>
    <dgm:cxn modelId="{A3DD7B80-3755-4C44-819B-5C2DB0F074E7}" type="presParOf" srcId="{0B0ADAAE-807B-4BDB-A030-AE1CDAAB7486}" destId="{46B406CC-E450-46B7-802A-F7F6C2EB1EF1}" srcOrd="15" destOrd="0" presId="urn:microsoft.com/office/officeart/2005/8/layout/hierarchy2"/>
    <dgm:cxn modelId="{0CFC6B3B-E853-479C-B76A-F996C993E532}" type="presParOf" srcId="{46B406CC-E450-46B7-802A-F7F6C2EB1EF1}" destId="{657B39F6-EE1B-4309-9FDA-A1F74A27C43F}" srcOrd="0" destOrd="0" presId="urn:microsoft.com/office/officeart/2005/8/layout/hierarchy2"/>
    <dgm:cxn modelId="{3D60256A-A98E-403B-969F-2AC4DD31FC53}" type="presParOf" srcId="{46B406CC-E450-46B7-802A-F7F6C2EB1EF1}" destId="{79244EDA-0135-48EE-ACA6-63A9726BDE5C}" srcOrd="1" destOrd="0" presId="urn:microsoft.com/office/officeart/2005/8/layout/hierarchy2"/>
    <dgm:cxn modelId="{BA7DD933-B425-4FB1-B8AE-AF8646F71E38}" type="presParOf" srcId="{0B0ADAAE-807B-4BDB-A030-AE1CDAAB7486}" destId="{817FC260-F760-49C9-828E-DDE49C158955}" srcOrd="16" destOrd="0" presId="urn:microsoft.com/office/officeart/2005/8/layout/hierarchy2"/>
    <dgm:cxn modelId="{A8B63D2E-315B-4F44-8756-7A79AACC58B0}" type="presParOf" srcId="{817FC260-F760-49C9-828E-DDE49C158955}" destId="{80D644EF-0478-48F7-A4A7-B6C4104294CA}" srcOrd="0" destOrd="0" presId="urn:microsoft.com/office/officeart/2005/8/layout/hierarchy2"/>
    <dgm:cxn modelId="{0D49771A-58A4-4389-B996-A84DD067B925}" type="presParOf" srcId="{0B0ADAAE-807B-4BDB-A030-AE1CDAAB7486}" destId="{3EA46BFE-C91B-42AF-8523-5B48561D566E}" srcOrd="17" destOrd="0" presId="urn:microsoft.com/office/officeart/2005/8/layout/hierarchy2"/>
    <dgm:cxn modelId="{F233A0B3-64EA-4226-A4ED-43E4A91C8DEF}" type="presParOf" srcId="{3EA46BFE-C91B-42AF-8523-5B48561D566E}" destId="{F992C9E6-9DC5-4901-BDEB-B936FF509503}" srcOrd="0" destOrd="0" presId="urn:microsoft.com/office/officeart/2005/8/layout/hierarchy2"/>
    <dgm:cxn modelId="{B575B5AE-92A0-4698-961D-6DB35A0DDA53}" type="presParOf" srcId="{3EA46BFE-C91B-42AF-8523-5B48561D566E}" destId="{C5684546-6F8E-4EA6-8B82-9EDF099BC666}" srcOrd="1" destOrd="0" presId="urn:microsoft.com/office/officeart/2005/8/layout/hierarchy2"/>
    <dgm:cxn modelId="{5645C6B7-095E-486F-8C31-4E3495398182}" type="presParOf" srcId="{873EB3E4-56D8-43C2-A598-E9AFB3E1A9BC}" destId="{24EEF8E4-1FD9-4D6F-BCC1-3B91E8A6FA21}" srcOrd="2" destOrd="0" presId="urn:microsoft.com/office/officeart/2005/8/layout/hierarchy2"/>
    <dgm:cxn modelId="{6410AA49-5E67-48D5-932D-F52A2DDD9DEE}" type="presParOf" srcId="{24EEF8E4-1FD9-4D6F-BCC1-3B91E8A6FA21}" destId="{65D0FD62-B7DE-4646-8290-08BED718ECA9}" srcOrd="0" destOrd="0" presId="urn:microsoft.com/office/officeart/2005/8/layout/hierarchy2"/>
    <dgm:cxn modelId="{27527CDA-487B-4608-880C-CD4A5679D454}" type="presParOf" srcId="{873EB3E4-56D8-43C2-A598-E9AFB3E1A9BC}" destId="{AB50D60E-2213-4099-A834-FDF5CA427405}" srcOrd="3" destOrd="0" presId="urn:microsoft.com/office/officeart/2005/8/layout/hierarchy2"/>
    <dgm:cxn modelId="{0FB9758E-6602-44AF-ACB2-BA6FDB1D0168}" type="presParOf" srcId="{AB50D60E-2213-4099-A834-FDF5CA427405}" destId="{90E85D55-16DA-4CBC-A536-2B908440B0B5}" srcOrd="0" destOrd="0" presId="urn:microsoft.com/office/officeart/2005/8/layout/hierarchy2"/>
    <dgm:cxn modelId="{E1CBD8A5-1289-41A4-9C00-4682F5A210A0}" type="presParOf" srcId="{AB50D60E-2213-4099-A834-FDF5CA427405}" destId="{520A05E7-1778-4367-9A1B-75E279BA6228}" srcOrd="1" destOrd="0" presId="urn:microsoft.com/office/officeart/2005/8/layout/hierarchy2"/>
    <dgm:cxn modelId="{4E6D1205-8067-453A-A0F2-9DBDDDA8E3DA}" type="presParOf" srcId="{873EB3E4-56D8-43C2-A598-E9AFB3E1A9BC}" destId="{080CECF9-ED9C-4FA5-9490-9025921B2F28}" srcOrd="4" destOrd="0" presId="urn:microsoft.com/office/officeart/2005/8/layout/hierarchy2"/>
    <dgm:cxn modelId="{72D6740F-74B4-47CB-A790-50DD6CF4B856}" type="presParOf" srcId="{080CECF9-ED9C-4FA5-9490-9025921B2F28}" destId="{58BD460F-27E7-440C-9A2B-6536060B4382}" srcOrd="0" destOrd="0" presId="urn:microsoft.com/office/officeart/2005/8/layout/hierarchy2"/>
    <dgm:cxn modelId="{AF99C131-2A3B-41C4-85B0-74BA5D9BC466}" type="presParOf" srcId="{873EB3E4-56D8-43C2-A598-E9AFB3E1A9BC}" destId="{B152B5C0-858B-4EB7-AB1D-D7370CC1C605}" srcOrd="5" destOrd="0" presId="urn:microsoft.com/office/officeart/2005/8/layout/hierarchy2"/>
    <dgm:cxn modelId="{E40CE1B0-D3EF-4629-B211-8EFD59E5C45D}" type="presParOf" srcId="{B152B5C0-858B-4EB7-AB1D-D7370CC1C605}" destId="{4998EE5F-AF21-47EF-9ADB-98E68DFCA75C}" srcOrd="0" destOrd="0" presId="urn:microsoft.com/office/officeart/2005/8/layout/hierarchy2"/>
    <dgm:cxn modelId="{921476DE-CD51-4064-BF16-2B267833395C}" type="presParOf" srcId="{B152B5C0-858B-4EB7-AB1D-D7370CC1C605}" destId="{C6C16578-C192-41B6-8AFD-741EC96037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users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CC11E12F-DFFE-4083-B307-0BD57394E527}">
      <dgm:prSet/>
      <dgm:spPr/>
      <dgm:t>
        <a:bodyPr/>
        <a:lstStyle/>
        <a:p>
          <a:r>
            <a:rPr lang="en-US" smtClean="0"/>
            <a:t>Account</a:t>
          </a:r>
          <a:endParaRPr lang="en-US"/>
        </a:p>
      </dgm:t>
    </dgm:pt>
    <dgm:pt modelId="{93CFCAC0-6EB5-4DBF-A13D-ECB95A113176}" type="parTrans" cxnId="{9CB64EFB-050B-413A-879A-6BF2DD3634E3}">
      <dgm:prSet/>
      <dgm:spPr/>
      <dgm:t>
        <a:bodyPr/>
        <a:lstStyle/>
        <a:p>
          <a:endParaRPr lang="en-US"/>
        </a:p>
      </dgm:t>
    </dgm:pt>
    <dgm:pt modelId="{A3215CA0-E0C0-4AF3-86E7-6FE7D16682FA}" type="sibTrans" cxnId="{9CB64EFB-050B-413A-879A-6BF2DD3634E3}">
      <dgm:prSet/>
      <dgm:spPr/>
      <dgm:t>
        <a:bodyPr/>
        <a:lstStyle/>
        <a:p>
          <a:endParaRPr lang="en-US"/>
        </a:p>
      </dgm:t>
    </dgm:pt>
    <dgm:pt modelId="{7CCBD28E-7C12-4CD4-9400-39B8BA73C984}">
      <dgm:prSet/>
      <dgm:spPr/>
      <dgm:t>
        <a:bodyPr/>
        <a:lstStyle/>
        <a:p>
          <a:r>
            <a:rPr lang="en-US" smtClean="0"/>
            <a:t>comments</a:t>
          </a:r>
          <a:endParaRPr lang="en-US"/>
        </a:p>
      </dgm:t>
    </dgm:pt>
    <dgm:pt modelId="{D80CCE8C-9B0C-4817-A7C1-D1ED3122B780}" type="parTrans" cxnId="{A69330F6-7017-4A9E-B826-EF2A931FC1B1}">
      <dgm:prSet/>
      <dgm:spPr/>
      <dgm:t>
        <a:bodyPr/>
        <a:lstStyle/>
        <a:p>
          <a:endParaRPr lang="en-US"/>
        </a:p>
      </dgm:t>
    </dgm:pt>
    <dgm:pt modelId="{77759214-2EE2-411C-A617-392827D91AA0}" type="sibTrans" cxnId="{A69330F6-7017-4A9E-B826-EF2A931FC1B1}">
      <dgm:prSet/>
      <dgm:spPr/>
      <dgm:t>
        <a:bodyPr/>
        <a:lstStyle/>
        <a:p>
          <a:endParaRPr lang="en-US"/>
        </a:p>
      </dgm:t>
    </dgm:pt>
    <dgm:pt modelId="{5169E8F3-D356-4C24-AE3B-BA2B960F1B09}">
      <dgm:prSet/>
      <dgm:spPr/>
      <dgm:t>
        <a:bodyPr/>
        <a:lstStyle/>
        <a:p>
          <a:r>
            <a:rPr lang="en-US" smtClean="0"/>
            <a:t>favourites</a:t>
          </a:r>
          <a:endParaRPr lang="en-US"/>
        </a:p>
      </dgm:t>
    </dgm:pt>
    <dgm:pt modelId="{225A9E60-D50B-4E31-AC14-526CA3FBC9A2}" type="parTrans" cxnId="{551FE43C-82E4-4954-A791-AB56838C5D2B}">
      <dgm:prSet/>
      <dgm:spPr/>
      <dgm:t>
        <a:bodyPr/>
        <a:lstStyle/>
        <a:p>
          <a:endParaRPr lang="en-US"/>
        </a:p>
      </dgm:t>
    </dgm:pt>
    <dgm:pt modelId="{E121998D-209D-4D3D-8FF0-044EA9DB8BE4}" type="sibTrans" cxnId="{551FE43C-82E4-4954-A791-AB56838C5D2B}">
      <dgm:prSet/>
      <dgm:spPr/>
      <dgm:t>
        <a:bodyPr/>
        <a:lstStyle/>
        <a:p>
          <a:endParaRPr lang="en-US"/>
        </a:p>
      </dgm:t>
    </dgm:pt>
    <dgm:pt modelId="{A509BE07-C21E-4F5C-9FF9-317F5D8E8F96}">
      <dgm:prSet/>
      <dgm:spPr/>
      <dgm:t>
        <a:bodyPr/>
        <a:lstStyle/>
        <a:p>
          <a:r>
            <a:rPr lang="en-US" smtClean="0"/>
            <a:t>friend_request</a:t>
          </a:r>
          <a:endParaRPr lang="en-US"/>
        </a:p>
      </dgm:t>
    </dgm:pt>
    <dgm:pt modelId="{51B75FFC-B71D-4AEE-AD76-C5D7263B2841}" type="parTrans" cxnId="{BF2A032F-7928-42BB-AA5B-021A96725F44}">
      <dgm:prSet/>
      <dgm:spPr/>
      <dgm:t>
        <a:bodyPr/>
        <a:lstStyle/>
        <a:p>
          <a:endParaRPr lang="en-US"/>
        </a:p>
      </dgm:t>
    </dgm:pt>
    <dgm:pt modelId="{C48AF97E-7EA9-4D95-9A34-34FCDBB1A127}" type="sibTrans" cxnId="{BF2A032F-7928-42BB-AA5B-021A96725F44}">
      <dgm:prSet/>
      <dgm:spPr/>
      <dgm:t>
        <a:bodyPr/>
        <a:lstStyle/>
        <a:p>
          <a:endParaRPr lang="en-US"/>
        </a:p>
      </dgm:t>
    </dgm:pt>
    <dgm:pt modelId="{D13D1BDC-BD1C-4E08-BB94-104DEE0F1CE9}">
      <dgm:prSet/>
      <dgm:spPr/>
      <dgm:t>
        <a:bodyPr/>
        <a:lstStyle/>
        <a:p>
          <a:r>
            <a:rPr lang="en-US" smtClean="0"/>
            <a:t>login</a:t>
          </a:r>
          <a:endParaRPr lang="en-US"/>
        </a:p>
      </dgm:t>
    </dgm:pt>
    <dgm:pt modelId="{D8F40B6E-E31B-4AC2-BAA2-E68446BA22EF}" type="parTrans" cxnId="{1D48DED9-DFD8-48A2-B8E1-155FBF530EAB}">
      <dgm:prSet/>
      <dgm:spPr/>
      <dgm:t>
        <a:bodyPr/>
        <a:lstStyle/>
        <a:p>
          <a:endParaRPr lang="en-US"/>
        </a:p>
      </dgm:t>
    </dgm:pt>
    <dgm:pt modelId="{9B4B4A3B-893B-42A7-8A0A-FFD24E49BACA}" type="sibTrans" cxnId="{1D48DED9-DFD8-48A2-B8E1-155FBF530EAB}">
      <dgm:prSet/>
      <dgm:spPr/>
      <dgm:t>
        <a:bodyPr/>
        <a:lstStyle/>
        <a:p>
          <a:endParaRPr lang="en-US"/>
        </a:p>
      </dgm:t>
    </dgm:pt>
    <dgm:pt modelId="{DE35C1E4-2BF7-47AA-9DF5-8E14A48FDB5B}">
      <dgm:prSet/>
      <dgm:spPr/>
      <dgm:t>
        <a:bodyPr/>
        <a:lstStyle/>
        <a:p>
          <a:r>
            <a:rPr lang="en-US" smtClean="0"/>
            <a:t>New_receipe</a:t>
          </a:r>
          <a:endParaRPr lang="en-US"/>
        </a:p>
      </dgm:t>
    </dgm:pt>
    <dgm:pt modelId="{EAD9DF42-1C82-4B62-A66D-04C493E212A9}" type="parTrans" cxnId="{FBBAE394-0A66-45CE-933C-9974D91489D3}">
      <dgm:prSet/>
      <dgm:spPr/>
      <dgm:t>
        <a:bodyPr/>
        <a:lstStyle/>
        <a:p>
          <a:endParaRPr lang="en-US"/>
        </a:p>
      </dgm:t>
    </dgm:pt>
    <dgm:pt modelId="{17AF6CB9-C930-4198-A109-5F298BB14E67}" type="sibTrans" cxnId="{FBBAE394-0A66-45CE-933C-9974D91489D3}">
      <dgm:prSet/>
      <dgm:spPr/>
      <dgm:t>
        <a:bodyPr/>
        <a:lstStyle/>
        <a:p>
          <a:endParaRPr lang="en-US"/>
        </a:p>
      </dgm:t>
    </dgm:pt>
    <dgm:pt modelId="{BD35B7C7-63BE-49F4-8E68-DE4B9B35D5EE}">
      <dgm:prSet/>
      <dgm:spPr/>
      <dgm:t>
        <a:bodyPr/>
        <a:lstStyle/>
        <a:p>
          <a:r>
            <a:rPr lang="en-US" smtClean="0"/>
            <a:t>register</a:t>
          </a:r>
          <a:endParaRPr lang="en-US"/>
        </a:p>
      </dgm:t>
    </dgm:pt>
    <dgm:pt modelId="{3E3790E9-21DE-4DC9-9DDB-E0953AA0B8EE}" type="parTrans" cxnId="{667B7975-BCF5-4B04-9EA6-1D41A1AD163D}">
      <dgm:prSet/>
      <dgm:spPr/>
      <dgm:t>
        <a:bodyPr/>
        <a:lstStyle/>
        <a:p>
          <a:endParaRPr lang="en-US"/>
        </a:p>
      </dgm:t>
    </dgm:pt>
    <dgm:pt modelId="{2EF36154-FF59-429D-AA9B-CA03267ED0DF}" type="sibTrans" cxnId="{667B7975-BCF5-4B04-9EA6-1D41A1AD163D}">
      <dgm:prSet/>
      <dgm:spPr/>
      <dgm:t>
        <a:bodyPr/>
        <a:lstStyle/>
        <a:p>
          <a:endParaRPr lang="en-US"/>
        </a:p>
      </dgm:t>
    </dgm:pt>
    <dgm:pt modelId="{D380D491-89BB-4ADE-B890-397FED1F0434}">
      <dgm:prSet/>
      <dgm:spPr/>
      <dgm:t>
        <a:bodyPr/>
        <a:lstStyle/>
        <a:p>
          <a:r>
            <a:rPr lang="en-US" smtClean="0"/>
            <a:t>scripts</a:t>
          </a:r>
          <a:endParaRPr lang="en-US"/>
        </a:p>
      </dgm:t>
    </dgm:pt>
    <dgm:pt modelId="{B826BFCF-D69B-4ECF-B83B-48C594AA00A4}" type="parTrans" cxnId="{052748E7-EFE9-444D-8BC9-58EDA057468C}">
      <dgm:prSet/>
      <dgm:spPr/>
      <dgm:t>
        <a:bodyPr/>
        <a:lstStyle/>
        <a:p>
          <a:endParaRPr lang="en-US"/>
        </a:p>
      </dgm:t>
    </dgm:pt>
    <dgm:pt modelId="{6BE39747-1043-49BE-BD8D-10DDAFB642E0}" type="sibTrans" cxnId="{052748E7-EFE9-444D-8BC9-58EDA057468C}">
      <dgm:prSet/>
      <dgm:spPr/>
      <dgm:t>
        <a:bodyPr/>
        <a:lstStyle/>
        <a:p>
          <a:endParaRPr lang="en-US"/>
        </a:p>
      </dgm:t>
    </dgm:pt>
    <dgm:pt modelId="{78C504C5-D47E-42C8-A64F-7D2F06D04D8B}">
      <dgm:prSet/>
      <dgm:spPr/>
      <dgm:t>
        <a:bodyPr/>
        <a:lstStyle/>
        <a:p>
          <a:r>
            <a:rPr lang="en-US" smtClean="0"/>
            <a:t>static</a:t>
          </a:r>
          <a:endParaRPr lang="en-US"/>
        </a:p>
      </dgm:t>
    </dgm:pt>
    <dgm:pt modelId="{3BF81672-95A5-452F-BC1B-A4050635A0BC}" type="parTrans" cxnId="{655686EC-9765-4F41-839F-A29E4BFCFD60}">
      <dgm:prSet/>
      <dgm:spPr/>
      <dgm:t>
        <a:bodyPr/>
        <a:lstStyle/>
        <a:p>
          <a:endParaRPr lang="en-US"/>
        </a:p>
      </dgm:t>
    </dgm:pt>
    <dgm:pt modelId="{0EC21B5C-11D3-4AD4-9D87-D624B2ED6517}" type="sibTrans" cxnId="{655686EC-9765-4F41-839F-A29E4BFCFD60}">
      <dgm:prSet/>
      <dgm:spPr/>
      <dgm:t>
        <a:bodyPr/>
        <a:lstStyle/>
        <a:p>
          <a:endParaRPr lang="en-US"/>
        </a:p>
      </dgm:t>
    </dgm:pt>
    <dgm:pt modelId="{39DBCFD2-345B-416A-BFB7-609C881BE001}">
      <dgm:prSet/>
      <dgm:spPr/>
      <dgm:t>
        <a:bodyPr/>
        <a:lstStyle/>
        <a:p>
          <a:r>
            <a:rPr lang="en-US" smtClean="0"/>
            <a:t>Reset_token</a:t>
          </a:r>
          <a:endParaRPr lang="en-US"/>
        </a:p>
      </dgm:t>
    </dgm:pt>
    <dgm:pt modelId="{1F19572D-8E09-4804-B8B3-DFCB886B221B}" type="parTrans" cxnId="{0EA65851-4ECB-4E12-ABAC-E4AD71D714B7}">
      <dgm:prSet/>
      <dgm:spPr/>
      <dgm:t>
        <a:bodyPr/>
        <a:lstStyle/>
        <a:p>
          <a:endParaRPr lang="en-US"/>
        </a:p>
      </dgm:t>
    </dgm:pt>
    <dgm:pt modelId="{B011891E-0BFF-49BF-B684-6EC77C54BD01}" type="sibTrans" cxnId="{0EA65851-4ECB-4E12-ABAC-E4AD71D714B7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Reset_request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DAB2EBF8-A8C6-4701-A9E0-1DED210E8DCC}">
      <dgm:prSet/>
      <dgm:spPr/>
      <dgm:t>
        <a:bodyPr/>
        <a:lstStyle/>
        <a:p>
          <a:r>
            <a:rPr lang="en-US" smtClean="0"/>
            <a:t>user_comment</a:t>
          </a:r>
          <a:endParaRPr lang="en-US"/>
        </a:p>
      </dgm:t>
    </dgm:pt>
    <dgm:pt modelId="{0F38C402-1A32-4A3E-818A-C5F68A0B9D4C}" type="parTrans" cxnId="{9643551C-E340-4C42-AF7E-AA469A083EAF}">
      <dgm:prSet/>
      <dgm:spPr/>
      <dgm:t>
        <a:bodyPr/>
        <a:lstStyle/>
        <a:p>
          <a:endParaRPr lang="en-US"/>
        </a:p>
      </dgm:t>
    </dgm:pt>
    <dgm:pt modelId="{F1FAE904-A088-47F6-8708-2BB5DCCDA102}" type="sibTrans" cxnId="{9643551C-E340-4C42-AF7E-AA469A083EAF}">
      <dgm:prSet/>
      <dgm:spPr/>
      <dgm:t>
        <a:bodyPr/>
        <a:lstStyle/>
        <a:p>
          <a:endParaRPr lang="en-US"/>
        </a:p>
      </dgm:t>
    </dgm:pt>
    <dgm:pt modelId="{A6E827A3-6096-4F0D-87CE-FE0EB3FE52EA}">
      <dgm:prSet/>
      <dgm:spPr/>
      <dgm:t>
        <a:bodyPr/>
        <a:lstStyle/>
        <a:p>
          <a:r>
            <a:rPr lang="en-US" smtClean="0"/>
            <a:t>Update_comment</a:t>
          </a:r>
          <a:endParaRPr lang="en-US"/>
        </a:p>
      </dgm:t>
    </dgm:pt>
    <dgm:pt modelId="{D709266E-8D43-48AD-A8C2-B780CA55124C}" type="parTrans" cxnId="{0A736B72-AE0A-49C8-A3B9-D259577527C2}">
      <dgm:prSet/>
      <dgm:spPr/>
      <dgm:t>
        <a:bodyPr/>
        <a:lstStyle/>
        <a:p>
          <a:endParaRPr lang="en-US"/>
        </a:p>
      </dgm:t>
    </dgm:pt>
    <dgm:pt modelId="{C8C947C8-0D19-4023-B59C-213A5EE12BB5}" type="sibTrans" cxnId="{0A736B72-AE0A-49C8-A3B9-D259577527C2}">
      <dgm:prSet/>
      <dgm:spPr/>
      <dgm:t>
        <a:bodyPr/>
        <a:lstStyle/>
        <a:p>
          <a:endParaRPr lang="en-US"/>
        </a:p>
      </dgm:t>
    </dgm:pt>
    <dgm:pt modelId="{C9B28004-F2FC-42A5-8C77-2093D78158DF}">
      <dgm:prSet/>
      <dgm:spPr/>
      <dgm:t>
        <a:bodyPr/>
        <a:lstStyle/>
        <a:p>
          <a:r>
            <a:rPr lang="en-US" smtClean="0"/>
            <a:t>Support_msg</a:t>
          </a:r>
          <a:endParaRPr lang="en-US"/>
        </a:p>
      </dgm:t>
    </dgm:pt>
    <dgm:pt modelId="{C3A2581C-2492-4033-BD83-786594C5A443}" type="parTrans" cxnId="{8DCAF15C-D4D8-4D0D-A724-E0807688064B}">
      <dgm:prSet/>
      <dgm:spPr/>
      <dgm:t>
        <a:bodyPr/>
        <a:lstStyle/>
        <a:p>
          <a:endParaRPr lang="en-US"/>
        </a:p>
      </dgm:t>
    </dgm:pt>
    <dgm:pt modelId="{2F75FB1B-57E5-4AB4-BFF3-025FD439790A}" type="sibTrans" cxnId="{8DCAF15C-D4D8-4D0D-A724-E0807688064B}">
      <dgm:prSet/>
      <dgm:spPr/>
      <dgm:t>
        <a:bodyPr/>
        <a:lstStyle/>
        <a:p>
          <a:endParaRPr lang="en-US"/>
        </a:p>
      </dgm:t>
    </dgm:pt>
    <dgm:pt modelId="{35AAF027-B712-4396-B6D2-222F59653E99}">
      <dgm:prSet/>
      <dgm:spPr/>
      <dgm:t>
        <a:bodyPr/>
        <a:lstStyle/>
        <a:p>
          <a:r>
            <a:rPr lang="en-US" smtClean="0"/>
            <a:t>User_profile</a:t>
          </a:r>
          <a:endParaRPr lang="en-US"/>
        </a:p>
      </dgm:t>
    </dgm:pt>
    <dgm:pt modelId="{63C277BD-CDF4-4BFD-9A61-65F1F91CB087}" type="parTrans" cxnId="{D095A7C9-4AE6-46F8-9866-87DBE0704B37}">
      <dgm:prSet/>
      <dgm:spPr/>
      <dgm:t>
        <a:bodyPr/>
        <a:lstStyle/>
        <a:p>
          <a:endParaRPr lang="en-US"/>
        </a:p>
      </dgm:t>
    </dgm:pt>
    <dgm:pt modelId="{EE6881E8-2371-48D5-8D8F-68F33ECAD486}" type="sibTrans" cxnId="{D095A7C9-4AE6-46F8-9866-87DBE0704B37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151664" custLinFactY="-43802" custLinFactNeighborX="-200000" custLinFactNeighborY="-100000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3" custLinFactX="-15444" custLinFactNeighborX="-100000" custLinFactNeighborY="-812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80FB5899-8261-490B-A0A7-9B902D9C42A0}" type="pres">
      <dgm:prSet presAssocID="{93CFCAC0-6EB5-4DBF-A13D-ECB95A113176}" presName="conn2-1" presStyleLbl="parChTrans1D3" presStyleIdx="0" presStyleCnt="13"/>
      <dgm:spPr/>
      <dgm:t>
        <a:bodyPr/>
        <a:lstStyle/>
        <a:p>
          <a:endParaRPr lang="en-US"/>
        </a:p>
      </dgm:t>
    </dgm:pt>
    <dgm:pt modelId="{8B5F4681-E9AC-4282-BC50-B5C3F8AD58E7}" type="pres">
      <dgm:prSet presAssocID="{93CFCAC0-6EB5-4DBF-A13D-ECB95A113176}" presName="connTx" presStyleLbl="parChTrans1D3" presStyleIdx="0" presStyleCnt="13"/>
      <dgm:spPr/>
      <dgm:t>
        <a:bodyPr/>
        <a:lstStyle/>
        <a:p>
          <a:endParaRPr lang="en-US"/>
        </a:p>
      </dgm:t>
    </dgm:pt>
    <dgm:pt modelId="{B15556FF-1758-4400-8018-8564A308D1DC}" type="pres">
      <dgm:prSet presAssocID="{CC11E12F-DFFE-4083-B307-0BD57394E527}" presName="root2" presStyleCnt="0"/>
      <dgm:spPr/>
    </dgm:pt>
    <dgm:pt modelId="{F246BF9D-821C-46F7-A445-87E3922DB204}" type="pres">
      <dgm:prSet presAssocID="{CC11E12F-DFFE-4083-B307-0BD57394E527}" presName="LevelTwoTextNode" presStyleLbl="node3" presStyleIdx="0" presStyleCnt="13" custLinFactX="-87768" custLinFactNeighborX="-100000" custLinFactNeighborY="-11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F3D2BA-92D6-43DB-9AF6-1EC7B910F98B}" type="pres">
      <dgm:prSet presAssocID="{CC11E12F-DFFE-4083-B307-0BD57394E527}" presName="level3hierChild" presStyleCnt="0"/>
      <dgm:spPr/>
    </dgm:pt>
    <dgm:pt modelId="{21414C2F-4624-4088-B2DE-43236C89EE89}" type="pres">
      <dgm:prSet presAssocID="{D80CCE8C-9B0C-4817-A7C1-D1ED3122B780}" presName="conn2-1" presStyleLbl="parChTrans1D3" presStyleIdx="1" presStyleCnt="13"/>
      <dgm:spPr/>
      <dgm:t>
        <a:bodyPr/>
        <a:lstStyle/>
        <a:p>
          <a:endParaRPr lang="en-US"/>
        </a:p>
      </dgm:t>
    </dgm:pt>
    <dgm:pt modelId="{9700D4D3-6BFD-441E-8252-C4878D265785}" type="pres">
      <dgm:prSet presAssocID="{D80CCE8C-9B0C-4817-A7C1-D1ED3122B780}" presName="connTx" presStyleLbl="parChTrans1D3" presStyleIdx="1" presStyleCnt="13"/>
      <dgm:spPr/>
      <dgm:t>
        <a:bodyPr/>
        <a:lstStyle/>
        <a:p>
          <a:endParaRPr lang="en-US"/>
        </a:p>
      </dgm:t>
    </dgm:pt>
    <dgm:pt modelId="{ADF705DE-7AEB-4CD3-BF41-726622B980BB}" type="pres">
      <dgm:prSet presAssocID="{7CCBD28E-7C12-4CD4-9400-39B8BA73C984}" presName="root2" presStyleCnt="0"/>
      <dgm:spPr/>
    </dgm:pt>
    <dgm:pt modelId="{7B9978F9-AF41-49C0-B565-324F9AFC5846}" type="pres">
      <dgm:prSet presAssocID="{7CCBD28E-7C12-4CD4-9400-39B8BA73C984}" presName="LevelTwoTextNode" presStyleLbl="node3" presStyleIdx="1" presStyleCnt="13" custLinFactNeighborX="-57167" custLinFactNeighborY="-765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A539E6-0014-4A2A-92E6-05A704993B22}" type="pres">
      <dgm:prSet presAssocID="{7CCBD28E-7C12-4CD4-9400-39B8BA73C984}" presName="level3hierChild" presStyleCnt="0"/>
      <dgm:spPr/>
    </dgm:pt>
    <dgm:pt modelId="{BFC91FC4-12C3-4C1C-A143-80580F9D13AD}" type="pres">
      <dgm:prSet presAssocID="{225A9E60-D50B-4E31-AC14-526CA3FBC9A2}" presName="conn2-1" presStyleLbl="parChTrans1D3" presStyleIdx="2" presStyleCnt="13"/>
      <dgm:spPr/>
      <dgm:t>
        <a:bodyPr/>
        <a:lstStyle/>
        <a:p>
          <a:endParaRPr lang="en-US"/>
        </a:p>
      </dgm:t>
    </dgm:pt>
    <dgm:pt modelId="{7FEB84D7-33A4-4195-8212-227574436BF0}" type="pres">
      <dgm:prSet presAssocID="{225A9E60-D50B-4E31-AC14-526CA3FBC9A2}" presName="connTx" presStyleLbl="parChTrans1D3" presStyleIdx="2" presStyleCnt="13"/>
      <dgm:spPr/>
      <dgm:t>
        <a:bodyPr/>
        <a:lstStyle/>
        <a:p>
          <a:endParaRPr lang="en-US"/>
        </a:p>
      </dgm:t>
    </dgm:pt>
    <dgm:pt modelId="{B361FB98-1B7B-4836-B96C-349B5CDBF56E}" type="pres">
      <dgm:prSet presAssocID="{5169E8F3-D356-4C24-AE3B-BA2B960F1B09}" presName="root2" presStyleCnt="0"/>
      <dgm:spPr/>
    </dgm:pt>
    <dgm:pt modelId="{0C32F958-5A19-491A-9E86-36CAF991C7DD}" type="pres">
      <dgm:prSet presAssocID="{5169E8F3-D356-4C24-AE3B-BA2B960F1B09}" presName="LevelTwoTextNode" presStyleLbl="node3" presStyleIdx="2" presStyleCnt="13" custLinFactY="-25381" custLinFactNeighborX="5611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DE592A-4E08-4FBE-BCB4-016B7796EBBE}" type="pres">
      <dgm:prSet presAssocID="{5169E8F3-D356-4C24-AE3B-BA2B960F1B09}" presName="level3hierChild" presStyleCnt="0"/>
      <dgm:spPr/>
    </dgm:pt>
    <dgm:pt modelId="{E850AFCE-FFD9-4AF9-B90D-9D973AFD2D0A}" type="pres">
      <dgm:prSet presAssocID="{51B75FFC-B71D-4AEE-AD76-C5D7263B2841}" presName="conn2-1" presStyleLbl="parChTrans1D3" presStyleIdx="3" presStyleCnt="13"/>
      <dgm:spPr/>
      <dgm:t>
        <a:bodyPr/>
        <a:lstStyle/>
        <a:p>
          <a:endParaRPr lang="en-US"/>
        </a:p>
      </dgm:t>
    </dgm:pt>
    <dgm:pt modelId="{0237C62C-FBDE-4A8D-9E2D-FD0148A17DE9}" type="pres">
      <dgm:prSet presAssocID="{51B75FFC-B71D-4AEE-AD76-C5D7263B2841}" presName="connTx" presStyleLbl="parChTrans1D3" presStyleIdx="3" presStyleCnt="13"/>
      <dgm:spPr/>
      <dgm:t>
        <a:bodyPr/>
        <a:lstStyle/>
        <a:p>
          <a:endParaRPr lang="en-US"/>
        </a:p>
      </dgm:t>
    </dgm:pt>
    <dgm:pt modelId="{C9096F8C-07C5-4461-9A6A-2FE59786466F}" type="pres">
      <dgm:prSet presAssocID="{A509BE07-C21E-4F5C-9FF9-317F5D8E8F96}" presName="root2" presStyleCnt="0"/>
      <dgm:spPr/>
    </dgm:pt>
    <dgm:pt modelId="{FF328304-B380-4A4F-B448-70E4D9488274}" type="pres">
      <dgm:prSet presAssocID="{A509BE07-C21E-4F5C-9FF9-317F5D8E8F96}" presName="LevelTwoTextNode" presStyleLbl="node3" presStyleIdx="3" presStyleCnt="13" custLinFactX="18662" custLinFactY="-475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593067-4381-4B7E-A4A3-720956C8609F}" type="pres">
      <dgm:prSet presAssocID="{A509BE07-C21E-4F5C-9FF9-317F5D8E8F96}" presName="level3hierChild" presStyleCnt="0"/>
      <dgm:spPr/>
    </dgm:pt>
    <dgm:pt modelId="{222C5A36-9020-4ACD-BCE1-A6535A79D733}" type="pres">
      <dgm:prSet presAssocID="{D8F40B6E-E31B-4AC2-BAA2-E68446BA22EF}" presName="conn2-1" presStyleLbl="parChTrans1D3" presStyleIdx="4" presStyleCnt="13"/>
      <dgm:spPr/>
      <dgm:t>
        <a:bodyPr/>
        <a:lstStyle/>
        <a:p>
          <a:endParaRPr lang="en-US"/>
        </a:p>
      </dgm:t>
    </dgm:pt>
    <dgm:pt modelId="{858E1934-978B-40FB-824E-7FDF4094FB32}" type="pres">
      <dgm:prSet presAssocID="{D8F40B6E-E31B-4AC2-BAA2-E68446BA22EF}" presName="connTx" presStyleLbl="parChTrans1D3" presStyleIdx="4" presStyleCnt="13"/>
      <dgm:spPr/>
      <dgm:t>
        <a:bodyPr/>
        <a:lstStyle/>
        <a:p>
          <a:endParaRPr lang="en-US"/>
        </a:p>
      </dgm:t>
    </dgm:pt>
    <dgm:pt modelId="{D446882D-0D26-413F-9B80-23B17760A252}" type="pres">
      <dgm:prSet presAssocID="{D13D1BDC-BD1C-4E08-BB94-104DEE0F1CE9}" presName="root2" presStyleCnt="0"/>
      <dgm:spPr/>
    </dgm:pt>
    <dgm:pt modelId="{C7606B9B-F76F-46C0-8BA8-8748E87D8313}" type="pres">
      <dgm:prSet presAssocID="{D13D1BDC-BD1C-4E08-BB94-104DEE0F1CE9}" presName="LevelTwoTextNode" presStyleLbl="node3" presStyleIdx="4" presStyleCnt="13" custLinFactX="100000" custLinFactY="-18125" custLinFactNeighborX="11703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75D8D-35A1-4DC0-AF2B-E6C20D3DD069}" type="pres">
      <dgm:prSet presAssocID="{D13D1BDC-BD1C-4E08-BB94-104DEE0F1CE9}" presName="level3hierChild" presStyleCnt="0"/>
      <dgm:spPr/>
    </dgm:pt>
    <dgm:pt modelId="{8D9594EE-49CE-4D13-9033-5A73DA54536A}" type="pres">
      <dgm:prSet presAssocID="{EAD9DF42-1C82-4B62-A66D-04C493E212A9}" presName="conn2-1" presStyleLbl="parChTrans1D3" presStyleIdx="5" presStyleCnt="13"/>
      <dgm:spPr/>
      <dgm:t>
        <a:bodyPr/>
        <a:lstStyle/>
        <a:p>
          <a:endParaRPr lang="en-US"/>
        </a:p>
      </dgm:t>
    </dgm:pt>
    <dgm:pt modelId="{2010EAD5-0A76-40EF-9023-4A1A8CB4D577}" type="pres">
      <dgm:prSet presAssocID="{EAD9DF42-1C82-4B62-A66D-04C493E212A9}" presName="connTx" presStyleLbl="parChTrans1D3" presStyleIdx="5" presStyleCnt="13"/>
      <dgm:spPr/>
      <dgm:t>
        <a:bodyPr/>
        <a:lstStyle/>
        <a:p>
          <a:endParaRPr lang="en-US"/>
        </a:p>
      </dgm:t>
    </dgm:pt>
    <dgm:pt modelId="{12B5F2DF-A18F-42DA-9E81-62CF8AABB290}" type="pres">
      <dgm:prSet presAssocID="{DE35C1E4-2BF7-47AA-9DF5-8E14A48FDB5B}" presName="root2" presStyleCnt="0"/>
      <dgm:spPr/>
    </dgm:pt>
    <dgm:pt modelId="{E0F04F36-06E1-495A-8893-D3105414078C}" type="pres">
      <dgm:prSet presAssocID="{DE35C1E4-2BF7-47AA-9DF5-8E14A48FDB5B}" presName="LevelTwoTextNode" presStyleLbl="node3" presStyleIdx="5" presStyleCnt="13" custLinFactX="100000" custLinFactNeighborX="168530" custLinFactNeighborY="-848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4DD5D8-37B8-4F02-9162-F694A018E812}" type="pres">
      <dgm:prSet presAssocID="{DE35C1E4-2BF7-47AA-9DF5-8E14A48FDB5B}" presName="level3hierChild" presStyleCnt="0"/>
      <dgm:spPr/>
    </dgm:pt>
    <dgm:pt modelId="{4D90FE23-1FD4-423A-8058-00F05103459B}" type="pres">
      <dgm:prSet presAssocID="{3E3790E9-21DE-4DC9-9DDB-E0953AA0B8EE}" presName="conn2-1" presStyleLbl="parChTrans1D3" presStyleIdx="6" presStyleCnt="13"/>
      <dgm:spPr/>
      <dgm:t>
        <a:bodyPr/>
        <a:lstStyle/>
        <a:p>
          <a:endParaRPr lang="en-US"/>
        </a:p>
      </dgm:t>
    </dgm:pt>
    <dgm:pt modelId="{5F91C98D-F240-4C18-AC7D-2CF0A9918DAF}" type="pres">
      <dgm:prSet presAssocID="{3E3790E9-21DE-4DC9-9DDB-E0953AA0B8EE}" presName="connTx" presStyleLbl="parChTrans1D3" presStyleIdx="6" presStyleCnt="13"/>
      <dgm:spPr/>
      <dgm:t>
        <a:bodyPr/>
        <a:lstStyle/>
        <a:p>
          <a:endParaRPr lang="en-US"/>
        </a:p>
      </dgm:t>
    </dgm:pt>
    <dgm:pt modelId="{8B7EE306-A9E9-49E4-9092-398072A99CE6}" type="pres">
      <dgm:prSet presAssocID="{BD35B7C7-63BE-49F4-8E68-DE4B9B35D5EE}" presName="root2" presStyleCnt="0"/>
      <dgm:spPr/>
    </dgm:pt>
    <dgm:pt modelId="{214E8A0F-914D-4051-B119-CCC7D3F623BC}" type="pres">
      <dgm:prSet presAssocID="{BD35B7C7-63BE-49F4-8E68-DE4B9B35D5EE}" presName="LevelTwoTextNode" presStyleLbl="node3" presStyleIdx="6" presStyleCnt="13" custLinFactX="100000" custLinFactNeighborX="192148" custLinFactNeighborY="-214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CE9D91-B3D7-45C3-8F12-A88BB55A6080}" type="pres">
      <dgm:prSet presAssocID="{BD35B7C7-63BE-49F4-8E68-DE4B9B35D5EE}" presName="level3hierChild" presStyleCnt="0"/>
      <dgm:spPr/>
    </dgm:pt>
    <dgm:pt modelId="{92DE50C0-F27F-4F0D-9F51-5505977365E6}" type="pres">
      <dgm:prSet presAssocID="{1F19572D-8E09-4804-B8B3-DFCB886B221B}" presName="conn2-1" presStyleLbl="parChTrans1D3" presStyleIdx="7" presStyleCnt="13"/>
      <dgm:spPr/>
      <dgm:t>
        <a:bodyPr/>
        <a:lstStyle/>
        <a:p>
          <a:endParaRPr lang="en-US"/>
        </a:p>
      </dgm:t>
    </dgm:pt>
    <dgm:pt modelId="{EB4F9A9B-9730-4D55-A05A-371C44E9B53E}" type="pres">
      <dgm:prSet presAssocID="{1F19572D-8E09-4804-B8B3-DFCB886B221B}" presName="connTx" presStyleLbl="parChTrans1D3" presStyleIdx="7" presStyleCnt="13"/>
      <dgm:spPr/>
      <dgm:t>
        <a:bodyPr/>
        <a:lstStyle/>
        <a:p>
          <a:endParaRPr lang="en-US"/>
        </a:p>
      </dgm:t>
    </dgm:pt>
    <dgm:pt modelId="{4F209DF4-31C1-4830-B76C-E4240E7B7544}" type="pres">
      <dgm:prSet presAssocID="{39DBCFD2-345B-416A-BFB7-609C881BE001}" presName="root2" presStyleCnt="0"/>
      <dgm:spPr/>
    </dgm:pt>
    <dgm:pt modelId="{99AE77C2-F603-43A6-85C5-A1C1820A2903}" type="pres">
      <dgm:prSet presAssocID="{39DBCFD2-345B-416A-BFB7-609C881BE001}" presName="LevelTwoTextNode" presStyleLbl="node3" presStyleIdx="7" presStyleCnt="13" custLinFactX="100000" custLinFactY="43341" custLinFactNeighborX="13944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8E0C0B-2B21-4AEC-A55A-24A3B5E17A24}" type="pres">
      <dgm:prSet presAssocID="{39DBCFD2-345B-416A-BFB7-609C881BE001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8" presStyleCnt="13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8" presStyleCnt="13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8" presStyleCnt="13" custLinFactX="113747" custLinFactY="-41528" custLinFactNeighborX="2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  <dgm:pt modelId="{DDA98267-8AE8-4563-BB18-0DA86AD60BD9}" type="pres">
      <dgm:prSet presAssocID="{0F38C402-1A32-4A3E-818A-C5F68A0B9D4C}" presName="conn2-1" presStyleLbl="parChTrans1D3" presStyleIdx="9" presStyleCnt="13"/>
      <dgm:spPr/>
      <dgm:t>
        <a:bodyPr/>
        <a:lstStyle/>
        <a:p>
          <a:endParaRPr lang="en-US"/>
        </a:p>
      </dgm:t>
    </dgm:pt>
    <dgm:pt modelId="{029ECA47-C7D5-4E56-B2F2-F7A149CD753C}" type="pres">
      <dgm:prSet presAssocID="{0F38C402-1A32-4A3E-818A-C5F68A0B9D4C}" presName="connTx" presStyleLbl="parChTrans1D3" presStyleIdx="9" presStyleCnt="13"/>
      <dgm:spPr/>
      <dgm:t>
        <a:bodyPr/>
        <a:lstStyle/>
        <a:p>
          <a:endParaRPr lang="en-US"/>
        </a:p>
      </dgm:t>
    </dgm:pt>
    <dgm:pt modelId="{5650F435-AD8B-4995-9C4C-1D02CFC401CB}" type="pres">
      <dgm:prSet presAssocID="{DAB2EBF8-A8C6-4701-A9E0-1DED210E8DCC}" presName="root2" presStyleCnt="0"/>
      <dgm:spPr/>
    </dgm:pt>
    <dgm:pt modelId="{10E174F4-9766-4F73-B487-69F7446BB21B}" type="pres">
      <dgm:prSet presAssocID="{DAB2EBF8-A8C6-4701-A9E0-1DED210E8DCC}" presName="LevelTwoTextNode" presStyleLbl="node3" presStyleIdx="9" presStyleCnt="13" custLinFactY="100000" custLinFactNeighborX="-49453" custLinFactNeighborY="1219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9FD1FC-6C67-4C64-AA59-7F8742AE749E}" type="pres">
      <dgm:prSet presAssocID="{DAB2EBF8-A8C6-4701-A9E0-1DED210E8DCC}" presName="level3hierChild" presStyleCnt="0"/>
      <dgm:spPr/>
    </dgm:pt>
    <dgm:pt modelId="{BCCFD2F7-5BF3-46A9-9579-112486FEE9E0}" type="pres">
      <dgm:prSet presAssocID="{D709266E-8D43-48AD-A8C2-B780CA55124C}" presName="conn2-1" presStyleLbl="parChTrans1D3" presStyleIdx="10" presStyleCnt="13"/>
      <dgm:spPr/>
      <dgm:t>
        <a:bodyPr/>
        <a:lstStyle/>
        <a:p>
          <a:endParaRPr lang="en-US"/>
        </a:p>
      </dgm:t>
    </dgm:pt>
    <dgm:pt modelId="{1291545B-2E2D-4BA3-9723-2262A6B2DC9D}" type="pres">
      <dgm:prSet presAssocID="{D709266E-8D43-48AD-A8C2-B780CA55124C}" presName="connTx" presStyleLbl="parChTrans1D3" presStyleIdx="10" presStyleCnt="13"/>
      <dgm:spPr/>
      <dgm:t>
        <a:bodyPr/>
        <a:lstStyle/>
        <a:p>
          <a:endParaRPr lang="en-US"/>
        </a:p>
      </dgm:t>
    </dgm:pt>
    <dgm:pt modelId="{75D95385-AB7E-428C-B874-5A74C2560E24}" type="pres">
      <dgm:prSet presAssocID="{A6E827A3-6096-4F0D-87CE-FE0EB3FE52EA}" presName="root2" presStyleCnt="0"/>
      <dgm:spPr/>
    </dgm:pt>
    <dgm:pt modelId="{D774E037-620C-4070-BBEA-B59DB718985B}" type="pres">
      <dgm:prSet presAssocID="{A6E827A3-6096-4F0D-87CE-FE0EB3FE52EA}" presName="LevelTwoTextNode" presStyleLbl="node3" presStyleIdx="10" presStyleCnt="13" custLinFactY="6037" custLinFactNeighborX="7545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4089-DBAD-4CC7-99DD-76D276F4DF14}" type="pres">
      <dgm:prSet presAssocID="{A6E827A3-6096-4F0D-87CE-FE0EB3FE52EA}" presName="level3hierChild" presStyleCnt="0"/>
      <dgm:spPr/>
    </dgm:pt>
    <dgm:pt modelId="{4D19F163-3389-45BF-8F08-7651A39FAC8D}" type="pres">
      <dgm:prSet presAssocID="{C3A2581C-2492-4033-BD83-786594C5A443}" presName="conn2-1" presStyleLbl="parChTrans1D3" presStyleIdx="11" presStyleCnt="13"/>
      <dgm:spPr/>
      <dgm:t>
        <a:bodyPr/>
        <a:lstStyle/>
        <a:p>
          <a:endParaRPr lang="en-US"/>
        </a:p>
      </dgm:t>
    </dgm:pt>
    <dgm:pt modelId="{677BBF9D-3AD9-4D46-861C-27A3A3521E1C}" type="pres">
      <dgm:prSet presAssocID="{C3A2581C-2492-4033-BD83-786594C5A443}" presName="connTx" presStyleLbl="parChTrans1D3" presStyleIdx="11" presStyleCnt="13"/>
      <dgm:spPr/>
      <dgm:t>
        <a:bodyPr/>
        <a:lstStyle/>
        <a:p>
          <a:endParaRPr lang="en-US"/>
        </a:p>
      </dgm:t>
    </dgm:pt>
    <dgm:pt modelId="{06EE2B5B-3DB0-4446-8DED-1DAA4FB8D798}" type="pres">
      <dgm:prSet presAssocID="{C9B28004-F2FC-42A5-8C77-2093D78158DF}" presName="root2" presStyleCnt="0"/>
      <dgm:spPr/>
    </dgm:pt>
    <dgm:pt modelId="{F5D503F1-5151-482B-9A7A-88EC7054CA0F}" type="pres">
      <dgm:prSet presAssocID="{C9B28004-F2FC-42A5-8C77-2093D78158DF}" presName="LevelTwoTextNode" presStyleLbl="node3" presStyleIdx="11" presStyleCnt="13" custLinFactX="61095" custLinFactY="-69251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D68442-82CC-4ECB-ABDF-3F5E5DADBAAC}" type="pres">
      <dgm:prSet presAssocID="{C9B28004-F2FC-42A5-8C77-2093D78158DF}" presName="level3hierChild" presStyleCnt="0"/>
      <dgm:spPr/>
    </dgm:pt>
    <dgm:pt modelId="{C51E0DC7-C7C8-429A-97A9-EF08ECC11118}" type="pres">
      <dgm:prSet presAssocID="{63C277BD-CDF4-4BFD-9A61-65F1F91CB087}" presName="conn2-1" presStyleLbl="parChTrans1D3" presStyleIdx="12" presStyleCnt="13"/>
      <dgm:spPr/>
      <dgm:t>
        <a:bodyPr/>
        <a:lstStyle/>
        <a:p>
          <a:endParaRPr lang="en-US"/>
        </a:p>
      </dgm:t>
    </dgm:pt>
    <dgm:pt modelId="{647FBEC9-6D05-4649-A622-7E2C18E07827}" type="pres">
      <dgm:prSet presAssocID="{63C277BD-CDF4-4BFD-9A61-65F1F91CB087}" presName="connTx" presStyleLbl="parChTrans1D3" presStyleIdx="12" presStyleCnt="13"/>
      <dgm:spPr/>
      <dgm:t>
        <a:bodyPr/>
        <a:lstStyle/>
        <a:p>
          <a:endParaRPr lang="en-US"/>
        </a:p>
      </dgm:t>
    </dgm:pt>
    <dgm:pt modelId="{D78A0D5C-A921-4490-9D35-EB9AB73ACA4C}" type="pres">
      <dgm:prSet presAssocID="{35AAF027-B712-4396-B6D2-222F59653E99}" presName="root2" presStyleCnt="0"/>
      <dgm:spPr/>
    </dgm:pt>
    <dgm:pt modelId="{EC85DFF3-9FFE-4882-B3BE-3FFB9B8A761C}" type="pres">
      <dgm:prSet presAssocID="{35AAF027-B712-4396-B6D2-222F59653E99}" presName="LevelTwoTextNode" presStyleLbl="node3" presStyleIdx="12" presStyleCnt="13" custLinFactX="-86584" custLinFactY="-100000" custLinFactNeighborX="-100000" custLinFactNeighborY="-110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DEAEFA-0185-4DF5-A558-922B9286339B}" type="pres">
      <dgm:prSet presAssocID="{35AAF027-B712-4396-B6D2-222F59653E99}" presName="level3hierChild" presStyleCnt="0"/>
      <dgm:spPr/>
    </dgm:pt>
    <dgm:pt modelId="{24EEF8E4-1FD9-4D6F-BCC1-3B91E8A6FA21}" type="pres">
      <dgm:prSet presAssocID="{B826BFCF-D69B-4ECF-B83B-48C594AA00A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5D0FD62-B7DE-4646-8290-08BED718ECA9}" type="pres">
      <dgm:prSet presAssocID="{B826BFCF-D69B-4ECF-B83B-48C594AA00A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B50D60E-2213-4099-A834-FDF5CA427405}" type="pres">
      <dgm:prSet presAssocID="{D380D491-89BB-4ADE-B890-397FED1F0434}" presName="root2" presStyleCnt="0"/>
      <dgm:spPr/>
    </dgm:pt>
    <dgm:pt modelId="{90E85D55-16DA-4CBC-A536-2B908440B0B5}" type="pres">
      <dgm:prSet presAssocID="{D380D491-89BB-4ADE-B890-397FED1F0434}" presName="LevelTwoTextNode" presStyleLbl="node2" presStyleIdx="1" presStyleCnt="3" custLinFactX="-81172" custLinFactY="8412" custLinFactNeighborX="-10000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A05E7-1778-4367-9A1B-75E279BA6228}" type="pres">
      <dgm:prSet presAssocID="{D380D491-89BB-4ADE-B890-397FED1F0434}" presName="level3hierChild" presStyleCnt="0"/>
      <dgm:spPr/>
    </dgm:pt>
    <dgm:pt modelId="{BE19AFEE-1F9B-44F2-BC5A-76E06A284DC1}" type="pres">
      <dgm:prSet presAssocID="{3BF81672-95A5-452F-BC1B-A4050635A0BC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EA73CD5-AB76-4FF3-8969-B4FB20B8B2FB}" type="pres">
      <dgm:prSet presAssocID="{3BF81672-95A5-452F-BC1B-A4050635A0BC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F0434CC-A3D9-44DA-BA95-AB55EBC8F70D}" type="pres">
      <dgm:prSet presAssocID="{78C504C5-D47E-42C8-A64F-7D2F06D04D8B}" presName="root2" presStyleCnt="0"/>
      <dgm:spPr/>
    </dgm:pt>
    <dgm:pt modelId="{6AD8FE70-EEC0-4EFA-9D09-3ACBBEAF51DF}" type="pres">
      <dgm:prSet presAssocID="{78C504C5-D47E-42C8-A64F-7D2F06D04D8B}" presName="LevelTwoTextNode" presStyleLbl="node2" presStyleIdx="2" presStyleCnt="3" custLinFactX="-200000" custLinFactNeighborX="-220344" custLinFactNeighborY="69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74A77-46E8-48C5-871D-A84EC03FFECB}" type="pres">
      <dgm:prSet presAssocID="{78C504C5-D47E-42C8-A64F-7D2F06D04D8B}" presName="level3hierChild" presStyleCnt="0"/>
      <dgm:spPr/>
    </dgm:pt>
  </dgm:ptLst>
  <dgm:cxnLst>
    <dgm:cxn modelId="{A69330F6-7017-4A9E-B826-EF2A931FC1B1}" srcId="{C2256103-C7F9-4F7D-AACD-A0E93DF7F958}" destId="{7CCBD28E-7C12-4CD4-9400-39B8BA73C984}" srcOrd="1" destOrd="0" parTransId="{D80CCE8C-9B0C-4817-A7C1-D1ED3122B780}" sibTransId="{77759214-2EE2-411C-A617-392827D91AA0}"/>
    <dgm:cxn modelId="{A50808FF-7967-423A-BF43-60D9E5912AF6}" type="presOf" srcId="{7CCBD28E-7C12-4CD4-9400-39B8BA73C984}" destId="{7B9978F9-AF41-49C0-B565-324F9AFC5846}" srcOrd="0" destOrd="0" presId="urn:microsoft.com/office/officeart/2005/8/layout/hierarchy2"/>
    <dgm:cxn modelId="{10A2DD79-FFC8-44DE-A7FB-E824D6B540AE}" type="presOf" srcId="{DE35C1E4-2BF7-47AA-9DF5-8E14A48FDB5B}" destId="{E0F04F36-06E1-495A-8893-D3105414078C}" srcOrd="0" destOrd="0" presId="urn:microsoft.com/office/officeart/2005/8/layout/hierarchy2"/>
    <dgm:cxn modelId="{95FDAA46-0EA7-4F9D-915B-530DD46D5109}" type="presOf" srcId="{B826BFCF-D69B-4ECF-B83B-48C594AA00A4}" destId="{65D0FD62-B7DE-4646-8290-08BED718ECA9}" srcOrd="1" destOrd="0" presId="urn:microsoft.com/office/officeart/2005/8/layout/hierarchy2"/>
    <dgm:cxn modelId="{FC496A35-7979-4CBF-A1F8-BEA46D07A2CA}" type="presOf" srcId="{51B75FFC-B71D-4AEE-AD76-C5D7263B2841}" destId="{E850AFCE-FFD9-4AF9-B90D-9D973AFD2D0A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6DF801F0-DE9F-406A-91DF-ED2A6913EFA5}" type="presOf" srcId="{CC11E12F-DFFE-4083-B307-0BD57394E527}" destId="{F246BF9D-821C-46F7-A445-87E3922DB204}" srcOrd="0" destOrd="0" presId="urn:microsoft.com/office/officeart/2005/8/layout/hierarchy2"/>
    <dgm:cxn modelId="{2E9B7E34-95B3-4A01-8B34-CFC65EC12676}" type="presOf" srcId="{C3A2581C-2492-4033-BD83-786594C5A443}" destId="{4D19F163-3389-45BF-8F08-7651A39FAC8D}" srcOrd="0" destOrd="0" presId="urn:microsoft.com/office/officeart/2005/8/layout/hierarchy2"/>
    <dgm:cxn modelId="{EFD25D67-5F0C-4362-AFA5-680806DA74FA}" type="presOf" srcId="{93CFCAC0-6EB5-4DBF-A13D-ECB95A113176}" destId="{8B5F4681-E9AC-4282-BC50-B5C3F8AD58E7}" srcOrd="1" destOrd="0" presId="urn:microsoft.com/office/officeart/2005/8/layout/hierarchy2"/>
    <dgm:cxn modelId="{AA479F1F-86EE-4177-8DE9-60B499F96129}" type="presOf" srcId="{63C277BD-CDF4-4BFD-9A61-65F1F91CB087}" destId="{647FBEC9-6D05-4649-A622-7E2C18E07827}" srcOrd="1" destOrd="0" presId="urn:microsoft.com/office/officeart/2005/8/layout/hierarchy2"/>
    <dgm:cxn modelId="{3BB80401-08EA-4DD5-A85E-2F4AF7B827B9}" type="presOf" srcId="{D380D491-89BB-4ADE-B890-397FED1F0434}" destId="{90E85D55-16DA-4CBC-A536-2B908440B0B5}" srcOrd="0" destOrd="0" presId="urn:microsoft.com/office/officeart/2005/8/layout/hierarchy2"/>
    <dgm:cxn modelId="{FC587AEB-99DD-465E-B450-9F1DC5D63D98}" type="presOf" srcId="{EAD9DF42-1C82-4B62-A66D-04C493E212A9}" destId="{2010EAD5-0A76-40EF-9023-4A1A8CB4D577}" srcOrd="1" destOrd="0" presId="urn:microsoft.com/office/officeart/2005/8/layout/hierarchy2"/>
    <dgm:cxn modelId="{F038AEC8-8386-45F5-9B72-137E368820F4}" type="presOf" srcId="{225A9E60-D50B-4E31-AC14-526CA3FBC9A2}" destId="{7FEB84D7-33A4-4195-8212-227574436BF0}" srcOrd="1" destOrd="0" presId="urn:microsoft.com/office/officeart/2005/8/layout/hierarchy2"/>
    <dgm:cxn modelId="{667B7975-BCF5-4B04-9EA6-1D41A1AD163D}" srcId="{C2256103-C7F9-4F7D-AACD-A0E93DF7F958}" destId="{BD35B7C7-63BE-49F4-8E68-DE4B9B35D5EE}" srcOrd="6" destOrd="0" parTransId="{3E3790E9-21DE-4DC9-9DDB-E0953AA0B8EE}" sibTransId="{2EF36154-FF59-429D-AA9B-CA03267ED0DF}"/>
    <dgm:cxn modelId="{9CB64EFB-050B-413A-879A-6BF2DD3634E3}" srcId="{C2256103-C7F9-4F7D-AACD-A0E93DF7F958}" destId="{CC11E12F-DFFE-4083-B307-0BD57394E527}" srcOrd="0" destOrd="0" parTransId="{93CFCAC0-6EB5-4DBF-A13D-ECB95A113176}" sibTransId="{A3215CA0-E0C0-4AF3-86E7-6FE7D16682FA}"/>
    <dgm:cxn modelId="{43F40AD9-FE8B-43C0-B3F4-C5193576172C}" type="presOf" srcId="{3E3790E9-21DE-4DC9-9DDB-E0953AA0B8EE}" destId="{5F91C98D-F240-4C18-AC7D-2CF0A9918DAF}" srcOrd="1" destOrd="0" presId="urn:microsoft.com/office/officeart/2005/8/layout/hierarchy2"/>
    <dgm:cxn modelId="{AA9168B5-6F51-4079-828E-353AD7E81150}" type="presOf" srcId="{51B75FFC-B71D-4AEE-AD76-C5D7263B2841}" destId="{0237C62C-FBDE-4A8D-9E2D-FD0148A17DE9}" srcOrd="1" destOrd="0" presId="urn:microsoft.com/office/officeart/2005/8/layout/hierarchy2"/>
    <dgm:cxn modelId="{25933A0C-47BD-481E-A7E0-6014E14FDEEA}" type="presOf" srcId="{EAD9DF42-1C82-4B62-A66D-04C493E212A9}" destId="{8D9594EE-49CE-4D13-9033-5A73DA54536A}" srcOrd="0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551FE43C-82E4-4954-A791-AB56838C5D2B}" srcId="{C2256103-C7F9-4F7D-AACD-A0E93DF7F958}" destId="{5169E8F3-D356-4C24-AE3B-BA2B960F1B09}" srcOrd="2" destOrd="0" parTransId="{225A9E60-D50B-4E31-AC14-526CA3FBC9A2}" sibTransId="{E121998D-209D-4D3D-8FF0-044EA9DB8BE4}"/>
    <dgm:cxn modelId="{C3910C01-1D70-45B9-B843-438B2BA3B40C}" type="presOf" srcId="{D709266E-8D43-48AD-A8C2-B780CA55124C}" destId="{1291545B-2E2D-4BA3-9723-2262A6B2DC9D}" srcOrd="1" destOrd="0" presId="urn:microsoft.com/office/officeart/2005/8/layout/hierarchy2"/>
    <dgm:cxn modelId="{BF2A032F-7928-42BB-AA5B-021A96725F44}" srcId="{C2256103-C7F9-4F7D-AACD-A0E93DF7F958}" destId="{A509BE07-C21E-4F5C-9FF9-317F5D8E8F96}" srcOrd="3" destOrd="0" parTransId="{51B75FFC-B71D-4AEE-AD76-C5D7263B2841}" sibTransId="{C48AF97E-7EA9-4D95-9A34-34FCDBB1A127}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FE79B2C4-2473-4B0C-8F16-7F679FE4E36B}" type="presOf" srcId="{A509BE07-C21E-4F5C-9FF9-317F5D8E8F96}" destId="{FF328304-B380-4A4F-B448-70E4D9488274}" srcOrd="0" destOrd="0" presId="urn:microsoft.com/office/officeart/2005/8/layout/hierarchy2"/>
    <dgm:cxn modelId="{8C07250D-FA51-4E25-B33E-A522DBCD024D}" type="presOf" srcId="{225A9E60-D50B-4E31-AC14-526CA3FBC9A2}" destId="{BFC91FC4-12C3-4C1C-A143-80580F9D13AD}" srcOrd="0" destOrd="0" presId="urn:microsoft.com/office/officeart/2005/8/layout/hierarchy2"/>
    <dgm:cxn modelId="{D095A7C9-4AE6-46F8-9866-87DBE0704B37}" srcId="{C2256103-C7F9-4F7D-AACD-A0E93DF7F958}" destId="{35AAF027-B712-4396-B6D2-222F59653E99}" srcOrd="12" destOrd="0" parTransId="{63C277BD-CDF4-4BFD-9A61-65F1F91CB087}" sibTransId="{EE6881E8-2371-48D5-8D8F-68F33ECAD486}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052748E7-EFE9-444D-8BC9-58EDA057468C}" srcId="{F5DFEFAD-687C-4DCA-9DF1-816C9A09B939}" destId="{D380D491-89BB-4ADE-B890-397FED1F0434}" srcOrd="1" destOrd="0" parTransId="{B826BFCF-D69B-4ECF-B83B-48C594AA00A4}" sibTransId="{6BE39747-1043-49BE-BD8D-10DDAFB642E0}"/>
    <dgm:cxn modelId="{4C387235-3007-47E2-A6DE-A1EBD631F3B7}" srcId="{C2256103-C7F9-4F7D-AACD-A0E93DF7F958}" destId="{4F187701-89B1-4715-B274-70995DE5A52A}" srcOrd="8" destOrd="0" parTransId="{B747A6D2-E8DC-4412-8A67-C4D1937394AC}" sibTransId="{E475B5C4-06F8-47A3-8DC9-16CDE9A48042}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655686EC-9765-4F41-839F-A29E4BFCFD60}" srcId="{F5DFEFAD-687C-4DCA-9DF1-816C9A09B939}" destId="{78C504C5-D47E-42C8-A64F-7D2F06D04D8B}" srcOrd="2" destOrd="0" parTransId="{3BF81672-95A5-452F-BC1B-A4050635A0BC}" sibTransId="{0EC21B5C-11D3-4AD4-9D87-D624B2ED6517}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CD6A7EEA-85D7-4259-B165-00B2A4AEEF4D}" type="presOf" srcId="{D13D1BDC-BD1C-4E08-BB94-104DEE0F1CE9}" destId="{C7606B9B-F76F-46C0-8BA8-8748E87D8313}" srcOrd="0" destOrd="0" presId="urn:microsoft.com/office/officeart/2005/8/layout/hierarchy2"/>
    <dgm:cxn modelId="{3C5E4ABA-0EDF-437E-BFA2-FF007C669CDF}" type="presOf" srcId="{D80CCE8C-9B0C-4817-A7C1-D1ED3122B780}" destId="{9700D4D3-6BFD-441E-8252-C4878D265785}" srcOrd="1" destOrd="0" presId="urn:microsoft.com/office/officeart/2005/8/layout/hierarchy2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FC291340-B769-4962-A6EA-CEA4449C5C1F}" type="presOf" srcId="{BD35B7C7-63BE-49F4-8E68-DE4B9B35D5EE}" destId="{214E8A0F-914D-4051-B119-CCC7D3F623BC}" srcOrd="0" destOrd="0" presId="urn:microsoft.com/office/officeart/2005/8/layout/hierarchy2"/>
    <dgm:cxn modelId="{861B1B99-ED88-4955-ABE9-D2D8EA0B0758}" type="presOf" srcId="{0F38C402-1A32-4A3E-818A-C5F68A0B9D4C}" destId="{029ECA47-C7D5-4E56-B2F2-F7A149CD753C}" srcOrd="1" destOrd="0" presId="urn:microsoft.com/office/officeart/2005/8/layout/hierarchy2"/>
    <dgm:cxn modelId="{47FEF5B3-3F3F-48F6-942A-280F8C5193B8}" type="presOf" srcId="{1F19572D-8E09-4804-B8B3-DFCB886B221B}" destId="{EB4F9A9B-9730-4D55-A05A-371C44E9B53E}" srcOrd="1" destOrd="0" presId="urn:microsoft.com/office/officeart/2005/8/layout/hierarchy2"/>
    <dgm:cxn modelId="{ECFF4797-95A7-451D-A1F4-2A07254CA06E}" type="presOf" srcId="{63C277BD-CDF4-4BFD-9A61-65F1F91CB087}" destId="{C51E0DC7-C7C8-429A-97A9-EF08ECC11118}" srcOrd="0" destOrd="0" presId="urn:microsoft.com/office/officeart/2005/8/layout/hierarchy2"/>
    <dgm:cxn modelId="{64C7341B-20A1-47E1-8FA1-0355BC0BC540}" type="presOf" srcId="{78C504C5-D47E-42C8-A64F-7D2F06D04D8B}" destId="{6AD8FE70-EEC0-4EFA-9D09-3ACBBEAF51DF}" srcOrd="0" destOrd="0" presId="urn:microsoft.com/office/officeart/2005/8/layout/hierarchy2"/>
    <dgm:cxn modelId="{9643551C-E340-4C42-AF7E-AA469A083EAF}" srcId="{C2256103-C7F9-4F7D-AACD-A0E93DF7F958}" destId="{DAB2EBF8-A8C6-4701-A9E0-1DED210E8DCC}" srcOrd="9" destOrd="0" parTransId="{0F38C402-1A32-4A3E-818A-C5F68A0B9D4C}" sibTransId="{F1FAE904-A088-47F6-8708-2BB5DCCDA102}"/>
    <dgm:cxn modelId="{7105758C-5A5F-41F4-B02C-B9616AD5C739}" type="presOf" srcId="{39DBCFD2-345B-416A-BFB7-609C881BE001}" destId="{99AE77C2-F603-43A6-85C5-A1C1820A2903}" srcOrd="0" destOrd="0" presId="urn:microsoft.com/office/officeart/2005/8/layout/hierarchy2"/>
    <dgm:cxn modelId="{7B142D9E-78A7-4687-8DF8-04A1D2B15EE0}" type="presOf" srcId="{D8F40B6E-E31B-4AC2-BAA2-E68446BA22EF}" destId="{222C5A36-9020-4ACD-BCE1-A6535A79D733}" srcOrd="0" destOrd="0" presId="urn:microsoft.com/office/officeart/2005/8/layout/hierarchy2"/>
    <dgm:cxn modelId="{AF45A075-E297-4A20-A89A-3B958E0277DA}" type="presOf" srcId="{35AAF027-B712-4396-B6D2-222F59653E99}" destId="{EC85DFF3-9FFE-4882-B3BE-3FFB9B8A761C}" srcOrd="0" destOrd="0" presId="urn:microsoft.com/office/officeart/2005/8/layout/hierarchy2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C46E1432-D060-45C0-8ADC-8E1800FD5D4D}" type="presOf" srcId="{DAB2EBF8-A8C6-4701-A9E0-1DED210E8DCC}" destId="{10E174F4-9766-4F73-B487-69F7446BB21B}" srcOrd="0" destOrd="0" presId="urn:microsoft.com/office/officeart/2005/8/layout/hierarchy2"/>
    <dgm:cxn modelId="{1424E398-A3A5-42E6-9597-C67141CCA919}" type="presOf" srcId="{D80CCE8C-9B0C-4817-A7C1-D1ED3122B780}" destId="{21414C2F-4624-4088-B2DE-43236C89EE89}" srcOrd="0" destOrd="0" presId="urn:microsoft.com/office/officeart/2005/8/layout/hierarchy2"/>
    <dgm:cxn modelId="{0EA65851-4ECB-4E12-ABAC-E4AD71D714B7}" srcId="{C2256103-C7F9-4F7D-AACD-A0E93DF7F958}" destId="{39DBCFD2-345B-416A-BFB7-609C881BE001}" srcOrd="7" destOrd="0" parTransId="{1F19572D-8E09-4804-B8B3-DFCB886B221B}" sibTransId="{B011891E-0BFF-49BF-B684-6EC77C54BD01}"/>
    <dgm:cxn modelId="{4E83CEC6-835B-4570-9BA1-6BE7CDF70A97}" type="presOf" srcId="{D8F40B6E-E31B-4AC2-BAA2-E68446BA22EF}" destId="{858E1934-978B-40FB-824E-7FDF4094FB32}" srcOrd="1" destOrd="0" presId="urn:microsoft.com/office/officeart/2005/8/layout/hierarchy2"/>
    <dgm:cxn modelId="{C3D372CE-0B6E-4B4E-8D7F-9D4B925ADF8D}" type="presOf" srcId="{3BF81672-95A5-452F-BC1B-A4050635A0BC}" destId="{BE19AFEE-1F9B-44F2-BC5A-76E06A284DC1}" srcOrd="0" destOrd="0" presId="urn:microsoft.com/office/officeart/2005/8/layout/hierarchy2"/>
    <dgm:cxn modelId="{0A736B72-AE0A-49C8-A3B9-D259577527C2}" srcId="{C2256103-C7F9-4F7D-AACD-A0E93DF7F958}" destId="{A6E827A3-6096-4F0D-87CE-FE0EB3FE52EA}" srcOrd="10" destOrd="0" parTransId="{D709266E-8D43-48AD-A8C2-B780CA55124C}" sibTransId="{C8C947C8-0D19-4023-B59C-213A5EE12BB5}"/>
    <dgm:cxn modelId="{051A2750-2A17-4507-ABBE-32A8E018AA9D}" type="presOf" srcId="{0F38C402-1A32-4A3E-818A-C5F68A0B9D4C}" destId="{DDA98267-8AE8-4563-BB18-0DA86AD60BD9}" srcOrd="0" destOrd="0" presId="urn:microsoft.com/office/officeart/2005/8/layout/hierarchy2"/>
    <dgm:cxn modelId="{BEC0CE52-EC33-4D72-9223-4AB906B008C7}" type="presOf" srcId="{3BF81672-95A5-452F-BC1B-A4050635A0BC}" destId="{FEA73CD5-AB76-4FF3-8969-B4FB20B8B2FB}" srcOrd="1" destOrd="0" presId="urn:microsoft.com/office/officeart/2005/8/layout/hierarchy2"/>
    <dgm:cxn modelId="{1D48DED9-DFD8-48A2-B8E1-155FBF530EAB}" srcId="{C2256103-C7F9-4F7D-AACD-A0E93DF7F958}" destId="{D13D1BDC-BD1C-4E08-BB94-104DEE0F1CE9}" srcOrd="4" destOrd="0" parTransId="{D8F40B6E-E31B-4AC2-BAA2-E68446BA22EF}" sibTransId="{9B4B4A3B-893B-42A7-8A0A-FFD24E49BACA}"/>
    <dgm:cxn modelId="{25F3D5DC-AB3C-4EA7-9843-3336B017B75C}" type="presOf" srcId="{B826BFCF-D69B-4ECF-B83B-48C594AA00A4}" destId="{24EEF8E4-1FD9-4D6F-BCC1-3B91E8A6FA21}" srcOrd="0" destOrd="0" presId="urn:microsoft.com/office/officeart/2005/8/layout/hierarchy2"/>
    <dgm:cxn modelId="{2AB89829-04B7-412E-9E31-E0AE22BFB9DA}" type="presOf" srcId="{C3A2581C-2492-4033-BD83-786594C5A443}" destId="{677BBF9D-3AD9-4D46-861C-27A3A3521E1C}" srcOrd="1" destOrd="0" presId="urn:microsoft.com/office/officeart/2005/8/layout/hierarchy2"/>
    <dgm:cxn modelId="{CA0FC6F3-80BA-4B43-A5D9-3F2B0051316B}" type="presOf" srcId="{93CFCAC0-6EB5-4DBF-A13D-ECB95A113176}" destId="{80FB5899-8261-490B-A0A7-9B902D9C42A0}" srcOrd="0" destOrd="0" presId="urn:microsoft.com/office/officeart/2005/8/layout/hierarchy2"/>
    <dgm:cxn modelId="{3E180BE6-C308-4267-B453-CA45EA303581}" type="presOf" srcId="{1F19572D-8E09-4804-B8B3-DFCB886B221B}" destId="{92DE50C0-F27F-4F0D-9F51-5505977365E6}" srcOrd="0" destOrd="0" presId="urn:microsoft.com/office/officeart/2005/8/layout/hierarchy2"/>
    <dgm:cxn modelId="{C9A9B363-9171-464D-B6C5-6E86BCE554DE}" type="presOf" srcId="{5169E8F3-D356-4C24-AE3B-BA2B960F1B09}" destId="{0C32F958-5A19-491A-9E86-36CAF991C7DD}" srcOrd="0" destOrd="0" presId="urn:microsoft.com/office/officeart/2005/8/layout/hierarchy2"/>
    <dgm:cxn modelId="{FBBAE394-0A66-45CE-933C-9974D91489D3}" srcId="{C2256103-C7F9-4F7D-AACD-A0E93DF7F958}" destId="{DE35C1E4-2BF7-47AA-9DF5-8E14A48FDB5B}" srcOrd="5" destOrd="0" parTransId="{EAD9DF42-1C82-4B62-A66D-04C493E212A9}" sibTransId="{17AF6CB9-C930-4198-A109-5F298BB14E67}"/>
    <dgm:cxn modelId="{94B19897-A320-4A27-B66F-793425DCAA2F}" type="presOf" srcId="{D709266E-8D43-48AD-A8C2-B780CA55124C}" destId="{BCCFD2F7-5BF3-46A9-9579-112486FEE9E0}" srcOrd="0" destOrd="0" presId="urn:microsoft.com/office/officeart/2005/8/layout/hierarchy2"/>
    <dgm:cxn modelId="{D1B65FB6-1ED7-4803-A7C0-9D555F6717C7}" type="presOf" srcId="{3E3790E9-21DE-4DC9-9DDB-E0953AA0B8EE}" destId="{4D90FE23-1FD4-423A-8058-00F05103459B}" srcOrd="0" destOrd="0" presId="urn:microsoft.com/office/officeart/2005/8/layout/hierarchy2"/>
    <dgm:cxn modelId="{8DCAF15C-D4D8-4D0D-A724-E0807688064B}" srcId="{C2256103-C7F9-4F7D-AACD-A0E93DF7F958}" destId="{C9B28004-F2FC-42A5-8C77-2093D78158DF}" srcOrd="11" destOrd="0" parTransId="{C3A2581C-2492-4033-BD83-786594C5A443}" sibTransId="{2F75FB1B-57E5-4AB4-BFF3-025FD439790A}"/>
    <dgm:cxn modelId="{F8F4394F-4636-4853-BFB6-30FB6349CE04}" type="presOf" srcId="{A6E827A3-6096-4F0D-87CE-FE0EB3FE52EA}" destId="{D774E037-620C-4070-BBEA-B59DB718985B}" srcOrd="0" destOrd="0" presId="urn:microsoft.com/office/officeart/2005/8/layout/hierarchy2"/>
    <dgm:cxn modelId="{AF5461A2-C1D3-42F8-B498-3E12282E59A9}" type="presOf" srcId="{C9B28004-F2FC-42A5-8C77-2093D78158DF}" destId="{F5D503F1-5151-482B-9A7A-88EC7054CA0F}" srcOrd="0" destOrd="0" presId="urn:microsoft.com/office/officeart/2005/8/layout/hierarchy2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955C1F1C-910F-49DC-B01E-B94B730FE8F5}" type="presParOf" srcId="{0B0ADAAE-807B-4BDB-A030-AE1CDAAB7486}" destId="{80FB5899-8261-490B-A0A7-9B902D9C42A0}" srcOrd="0" destOrd="0" presId="urn:microsoft.com/office/officeart/2005/8/layout/hierarchy2"/>
    <dgm:cxn modelId="{A4170CBD-DCDD-49DA-95A0-321F414FB235}" type="presParOf" srcId="{80FB5899-8261-490B-A0A7-9B902D9C42A0}" destId="{8B5F4681-E9AC-4282-BC50-B5C3F8AD58E7}" srcOrd="0" destOrd="0" presId="urn:microsoft.com/office/officeart/2005/8/layout/hierarchy2"/>
    <dgm:cxn modelId="{77B8D927-A5E2-4EE0-8B79-A2F518BEA9B9}" type="presParOf" srcId="{0B0ADAAE-807B-4BDB-A030-AE1CDAAB7486}" destId="{B15556FF-1758-4400-8018-8564A308D1DC}" srcOrd="1" destOrd="0" presId="urn:microsoft.com/office/officeart/2005/8/layout/hierarchy2"/>
    <dgm:cxn modelId="{8C2BFDFB-2489-441D-8311-8777811AD89C}" type="presParOf" srcId="{B15556FF-1758-4400-8018-8564A308D1DC}" destId="{F246BF9D-821C-46F7-A445-87E3922DB204}" srcOrd="0" destOrd="0" presId="urn:microsoft.com/office/officeart/2005/8/layout/hierarchy2"/>
    <dgm:cxn modelId="{65BF62C0-2328-4D2E-9CD6-BDCA5FEE3287}" type="presParOf" srcId="{B15556FF-1758-4400-8018-8564A308D1DC}" destId="{BCF3D2BA-92D6-43DB-9AF6-1EC7B910F98B}" srcOrd="1" destOrd="0" presId="urn:microsoft.com/office/officeart/2005/8/layout/hierarchy2"/>
    <dgm:cxn modelId="{FC83F8D4-8E05-414E-9C6E-623979F6C2FD}" type="presParOf" srcId="{0B0ADAAE-807B-4BDB-A030-AE1CDAAB7486}" destId="{21414C2F-4624-4088-B2DE-43236C89EE89}" srcOrd="2" destOrd="0" presId="urn:microsoft.com/office/officeart/2005/8/layout/hierarchy2"/>
    <dgm:cxn modelId="{06DBFABB-D4C6-45EA-B1DD-2EF3B20AFD40}" type="presParOf" srcId="{21414C2F-4624-4088-B2DE-43236C89EE89}" destId="{9700D4D3-6BFD-441E-8252-C4878D265785}" srcOrd="0" destOrd="0" presId="urn:microsoft.com/office/officeart/2005/8/layout/hierarchy2"/>
    <dgm:cxn modelId="{89FE4873-D63E-4EE5-8993-0CB27CC8C452}" type="presParOf" srcId="{0B0ADAAE-807B-4BDB-A030-AE1CDAAB7486}" destId="{ADF705DE-7AEB-4CD3-BF41-726622B980BB}" srcOrd="3" destOrd="0" presId="urn:microsoft.com/office/officeart/2005/8/layout/hierarchy2"/>
    <dgm:cxn modelId="{690F13C8-3CE0-4125-A544-7A3FD095AE46}" type="presParOf" srcId="{ADF705DE-7AEB-4CD3-BF41-726622B980BB}" destId="{7B9978F9-AF41-49C0-B565-324F9AFC5846}" srcOrd="0" destOrd="0" presId="urn:microsoft.com/office/officeart/2005/8/layout/hierarchy2"/>
    <dgm:cxn modelId="{C9B41176-FA35-4EBF-9177-ADD59B58667F}" type="presParOf" srcId="{ADF705DE-7AEB-4CD3-BF41-726622B980BB}" destId="{EDA539E6-0014-4A2A-92E6-05A704993B22}" srcOrd="1" destOrd="0" presId="urn:microsoft.com/office/officeart/2005/8/layout/hierarchy2"/>
    <dgm:cxn modelId="{A1A49EC6-F937-40C3-A45C-E591B28117FC}" type="presParOf" srcId="{0B0ADAAE-807B-4BDB-A030-AE1CDAAB7486}" destId="{BFC91FC4-12C3-4C1C-A143-80580F9D13AD}" srcOrd="4" destOrd="0" presId="urn:microsoft.com/office/officeart/2005/8/layout/hierarchy2"/>
    <dgm:cxn modelId="{02394909-3A30-4382-B3BE-F22F7AE1A47E}" type="presParOf" srcId="{BFC91FC4-12C3-4C1C-A143-80580F9D13AD}" destId="{7FEB84D7-33A4-4195-8212-227574436BF0}" srcOrd="0" destOrd="0" presId="urn:microsoft.com/office/officeart/2005/8/layout/hierarchy2"/>
    <dgm:cxn modelId="{AA81DF1C-CEB1-4DD5-BBE8-A7DF09AF013C}" type="presParOf" srcId="{0B0ADAAE-807B-4BDB-A030-AE1CDAAB7486}" destId="{B361FB98-1B7B-4836-B96C-349B5CDBF56E}" srcOrd="5" destOrd="0" presId="urn:microsoft.com/office/officeart/2005/8/layout/hierarchy2"/>
    <dgm:cxn modelId="{EDC533DD-2ADF-4D6C-A538-5225F35DC72E}" type="presParOf" srcId="{B361FB98-1B7B-4836-B96C-349B5CDBF56E}" destId="{0C32F958-5A19-491A-9E86-36CAF991C7DD}" srcOrd="0" destOrd="0" presId="urn:microsoft.com/office/officeart/2005/8/layout/hierarchy2"/>
    <dgm:cxn modelId="{39496E0F-4F44-43A0-A1F2-E29792FD059C}" type="presParOf" srcId="{B361FB98-1B7B-4836-B96C-349B5CDBF56E}" destId="{BFDE592A-4E08-4FBE-BCB4-016B7796EBBE}" srcOrd="1" destOrd="0" presId="urn:microsoft.com/office/officeart/2005/8/layout/hierarchy2"/>
    <dgm:cxn modelId="{AFFE206D-2207-47E8-8DEB-2710F5A1D813}" type="presParOf" srcId="{0B0ADAAE-807B-4BDB-A030-AE1CDAAB7486}" destId="{E850AFCE-FFD9-4AF9-B90D-9D973AFD2D0A}" srcOrd="6" destOrd="0" presId="urn:microsoft.com/office/officeart/2005/8/layout/hierarchy2"/>
    <dgm:cxn modelId="{C577D2D9-D006-461F-A936-9383B1A32592}" type="presParOf" srcId="{E850AFCE-FFD9-4AF9-B90D-9D973AFD2D0A}" destId="{0237C62C-FBDE-4A8D-9E2D-FD0148A17DE9}" srcOrd="0" destOrd="0" presId="urn:microsoft.com/office/officeart/2005/8/layout/hierarchy2"/>
    <dgm:cxn modelId="{9B72427F-F88C-4510-91AB-BA0581EBDCFD}" type="presParOf" srcId="{0B0ADAAE-807B-4BDB-A030-AE1CDAAB7486}" destId="{C9096F8C-07C5-4461-9A6A-2FE59786466F}" srcOrd="7" destOrd="0" presId="urn:microsoft.com/office/officeart/2005/8/layout/hierarchy2"/>
    <dgm:cxn modelId="{2C266C58-C6D8-4F5F-BB8B-1282D418A9D5}" type="presParOf" srcId="{C9096F8C-07C5-4461-9A6A-2FE59786466F}" destId="{FF328304-B380-4A4F-B448-70E4D9488274}" srcOrd="0" destOrd="0" presId="urn:microsoft.com/office/officeart/2005/8/layout/hierarchy2"/>
    <dgm:cxn modelId="{88E47F92-A8D2-4447-9FC6-4A732E6A5A69}" type="presParOf" srcId="{C9096F8C-07C5-4461-9A6A-2FE59786466F}" destId="{30593067-4381-4B7E-A4A3-720956C8609F}" srcOrd="1" destOrd="0" presId="urn:microsoft.com/office/officeart/2005/8/layout/hierarchy2"/>
    <dgm:cxn modelId="{2B24762D-D354-43AD-98BB-EC6D3DC476AB}" type="presParOf" srcId="{0B0ADAAE-807B-4BDB-A030-AE1CDAAB7486}" destId="{222C5A36-9020-4ACD-BCE1-A6535A79D733}" srcOrd="8" destOrd="0" presId="urn:microsoft.com/office/officeart/2005/8/layout/hierarchy2"/>
    <dgm:cxn modelId="{7C00CEB4-E7DB-4219-BEF0-9D6B6887DA02}" type="presParOf" srcId="{222C5A36-9020-4ACD-BCE1-A6535A79D733}" destId="{858E1934-978B-40FB-824E-7FDF4094FB32}" srcOrd="0" destOrd="0" presId="urn:microsoft.com/office/officeart/2005/8/layout/hierarchy2"/>
    <dgm:cxn modelId="{0C446CD2-8A9A-41AE-98EB-56AC12DCB1CC}" type="presParOf" srcId="{0B0ADAAE-807B-4BDB-A030-AE1CDAAB7486}" destId="{D446882D-0D26-413F-9B80-23B17760A252}" srcOrd="9" destOrd="0" presId="urn:microsoft.com/office/officeart/2005/8/layout/hierarchy2"/>
    <dgm:cxn modelId="{7D749C5D-B3AF-48F2-BD45-44874B55EE43}" type="presParOf" srcId="{D446882D-0D26-413F-9B80-23B17760A252}" destId="{C7606B9B-F76F-46C0-8BA8-8748E87D8313}" srcOrd="0" destOrd="0" presId="urn:microsoft.com/office/officeart/2005/8/layout/hierarchy2"/>
    <dgm:cxn modelId="{95D591BF-D1F6-4A81-9966-9D582A30F4EE}" type="presParOf" srcId="{D446882D-0D26-413F-9B80-23B17760A252}" destId="{F4275D8D-35A1-4DC0-AF2B-E6C20D3DD069}" srcOrd="1" destOrd="0" presId="urn:microsoft.com/office/officeart/2005/8/layout/hierarchy2"/>
    <dgm:cxn modelId="{F81AA6F6-8594-4FFB-B210-6F87D4E73FFE}" type="presParOf" srcId="{0B0ADAAE-807B-4BDB-A030-AE1CDAAB7486}" destId="{8D9594EE-49CE-4D13-9033-5A73DA54536A}" srcOrd="10" destOrd="0" presId="urn:microsoft.com/office/officeart/2005/8/layout/hierarchy2"/>
    <dgm:cxn modelId="{8274994A-1296-42AE-8B2F-6D159AC5F701}" type="presParOf" srcId="{8D9594EE-49CE-4D13-9033-5A73DA54536A}" destId="{2010EAD5-0A76-40EF-9023-4A1A8CB4D577}" srcOrd="0" destOrd="0" presId="urn:microsoft.com/office/officeart/2005/8/layout/hierarchy2"/>
    <dgm:cxn modelId="{ED42BD73-8F74-414A-B8D2-4D46D0EC2D96}" type="presParOf" srcId="{0B0ADAAE-807B-4BDB-A030-AE1CDAAB7486}" destId="{12B5F2DF-A18F-42DA-9E81-62CF8AABB290}" srcOrd="11" destOrd="0" presId="urn:microsoft.com/office/officeart/2005/8/layout/hierarchy2"/>
    <dgm:cxn modelId="{E57EF0F7-52E3-4A95-AE56-674401B9ED7F}" type="presParOf" srcId="{12B5F2DF-A18F-42DA-9E81-62CF8AABB290}" destId="{E0F04F36-06E1-495A-8893-D3105414078C}" srcOrd="0" destOrd="0" presId="urn:microsoft.com/office/officeart/2005/8/layout/hierarchy2"/>
    <dgm:cxn modelId="{47F3E979-F3BE-40B7-92BF-23BCD1B87827}" type="presParOf" srcId="{12B5F2DF-A18F-42DA-9E81-62CF8AABB290}" destId="{634DD5D8-37B8-4F02-9162-F694A018E812}" srcOrd="1" destOrd="0" presId="urn:microsoft.com/office/officeart/2005/8/layout/hierarchy2"/>
    <dgm:cxn modelId="{459EF1D6-4E36-4561-A608-A9A7E452D9EF}" type="presParOf" srcId="{0B0ADAAE-807B-4BDB-A030-AE1CDAAB7486}" destId="{4D90FE23-1FD4-423A-8058-00F05103459B}" srcOrd="12" destOrd="0" presId="urn:microsoft.com/office/officeart/2005/8/layout/hierarchy2"/>
    <dgm:cxn modelId="{3483472B-1D81-4F88-9BDE-551E4D924F6F}" type="presParOf" srcId="{4D90FE23-1FD4-423A-8058-00F05103459B}" destId="{5F91C98D-F240-4C18-AC7D-2CF0A9918DAF}" srcOrd="0" destOrd="0" presId="urn:microsoft.com/office/officeart/2005/8/layout/hierarchy2"/>
    <dgm:cxn modelId="{342D2CEA-533D-4250-873E-C952C74C4534}" type="presParOf" srcId="{0B0ADAAE-807B-4BDB-A030-AE1CDAAB7486}" destId="{8B7EE306-A9E9-49E4-9092-398072A99CE6}" srcOrd="13" destOrd="0" presId="urn:microsoft.com/office/officeart/2005/8/layout/hierarchy2"/>
    <dgm:cxn modelId="{5341E144-B87D-4384-8685-C39ED8D82D60}" type="presParOf" srcId="{8B7EE306-A9E9-49E4-9092-398072A99CE6}" destId="{214E8A0F-914D-4051-B119-CCC7D3F623BC}" srcOrd="0" destOrd="0" presId="urn:microsoft.com/office/officeart/2005/8/layout/hierarchy2"/>
    <dgm:cxn modelId="{1222765A-FEB6-474C-8F97-F7D22B684161}" type="presParOf" srcId="{8B7EE306-A9E9-49E4-9092-398072A99CE6}" destId="{95CE9D91-B3D7-45C3-8F12-A88BB55A6080}" srcOrd="1" destOrd="0" presId="urn:microsoft.com/office/officeart/2005/8/layout/hierarchy2"/>
    <dgm:cxn modelId="{5680A4F6-E886-4ECF-A3F2-267AEB59F02B}" type="presParOf" srcId="{0B0ADAAE-807B-4BDB-A030-AE1CDAAB7486}" destId="{92DE50C0-F27F-4F0D-9F51-5505977365E6}" srcOrd="14" destOrd="0" presId="urn:microsoft.com/office/officeart/2005/8/layout/hierarchy2"/>
    <dgm:cxn modelId="{DE9E3840-0DF6-44DD-BFB0-AF1426F3DFBD}" type="presParOf" srcId="{92DE50C0-F27F-4F0D-9F51-5505977365E6}" destId="{EB4F9A9B-9730-4D55-A05A-371C44E9B53E}" srcOrd="0" destOrd="0" presId="urn:microsoft.com/office/officeart/2005/8/layout/hierarchy2"/>
    <dgm:cxn modelId="{258EBD2D-A062-4C25-9D7D-B0E8DAE9C9BA}" type="presParOf" srcId="{0B0ADAAE-807B-4BDB-A030-AE1CDAAB7486}" destId="{4F209DF4-31C1-4830-B76C-E4240E7B7544}" srcOrd="15" destOrd="0" presId="urn:microsoft.com/office/officeart/2005/8/layout/hierarchy2"/>
    <dgm:cxn modelId="{1F810CE5-6954-408F-B44D-DC03E59406CA}" type="presParOf" srcId="{4F209DF4-31C1-4830-B76C-E4240E7B7544}" destId="{99AE77C2-F603-43A6-85C5-A1C1820A2903}" srcOrd="0" destOrd="0" presId="urn:microsoft.com/office/officeart/2005/8/layout/hierarchy2"/>
    <dgm:cxn modelId="{E03F8952-BF01-4E05-9F72-0E053F3CCE85}" type="presParOf" srcId="{4F209DF4-31C1-4830-B76C-E4240E7B7544}" destId="{038E0C0B-2B21-4AEC-A55A-24A3B5E17A24}" srcOrd="1" destOrd="0" presId="urn:microsoft.com/office/officeart/2005/8/layout/hierarchy2"/>
    <dgm:cxn modelId="{4C80086D-4B08-437E-8EEF-D30CAAA6A36A}" type="presParOf" srcId="{0B0ADAAE-807B-4BDB-A030-AE1CDAAB7486}" destId="{3E87FF0D-7244-4704-B1B0-41A7F1359C9E}" srcOrd="16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7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  <dgm:cxn modelId="{BA0A5D4E-80EE-441D-9902-BD9C968C45E3}" type="presParOf" srcId="{0B0ADAAE-807B-4BDB-A030-AE1CDAAB7486}" destId="{DDA98267-8AE8-4563-BB18-0DA86AD60BD9}" srcOrd="18" destOrd="0" presId="urn:microsoft.com/office/officeart/2005/8/layout/hierarchy2"/>
    <dgm:cxn modelId="{751DF8D6-BAFA-4577-909F-5F9791560740}" type="presParOf" srcId="{DDA98267-8AE8-4563-BB18-0DA86AD60BD9}" destId="{029ECA47-C7D5-4E56-B2F2-F7A149CD753C}" srcOrd="0" destOrd="0" presId="urn:microsoft.com/office/officeart/2005/8/layout/hierarchy2"/>
    <dgm:cxn modelId="{E49C1556-C30E-4B4D-B851-FC7C647DBCD1}" type="presParOf" srcId="{0B0ADAAE-807B-4BDB-A030-AE1CDAAB7486}" destId="{5650F435-AD8B-4995-9C4C-1D02CFC401CB}" srcOrd="19" destOrd="0" presId="urn:microsoft.com/office/officeart/2005/8/layout/hierarchy2"/>
    <dgm:cxn modelId="{F149C8B0-5466-4590-884E-8CF6FA8B6ED3}" type="presParOf" srcId="{5650F435-AD8B-4995-9C4C-1D02CFC401CB}" destId="{10E174F4-9766-4F73-B487-69F7446BB21B}" srcOrd="0" destOrd="0" presId="urn:microsoft.com/office/officeart/2005/8/layout/hierarchy2"/>
    <dgm:cxn modelId="{E686C0CE-B9D4-4942-B728-46528491F656}" type="presParOf" srcId="{5650F435-AD8B-4995-9C4C-1D02CFC401CB}" destId="{FF9FD1FC-6C67-4C64-AA59-7F8742AE749E}" srcOrd="1" destOrd="0" presId="urn:microsoft.com/office/officeart/2005/8/layout/hierarchy2"/>
    <dgm:cxn modelId="{BE570162-88E3-4E59-91EB-1EFD96FD2CFE}" type="presParOf" srcId="{0B0ADAAE-807B-4BDB-A030-AE1CDAAB7486}" destId="{BCCFD2F7-5BF3-46A9-9579-112486FEE9E0}" srcOrd="20" destOrd="0" presId="urn:microsoft.com/office/officeart/2005/8/layout/hierarchy2"/>
    <dgm:cxn modelId="{A0F1A952-B15D-4DA5-9F2B-50BC20EE847E}" type="presParOf" srcId="{BCCFD2F7-5BF3-46A9-9579-112486FEE9E0}" destId="{1291545B-2E2D-4BA3-9723-2262A6B2DC9D}" srcOrd="0" destOrd="0" presId="urn:microsoft.com/office/officeart/2005/8/layout/hierarchy2"/>
    <dgm:cxn modelId="{393FAC23-5C46-4406-9A1E-59EBA104319B}" type="presParOf" srcId="{0B0ADAAE-807B-4BDB-A030-AE1CDAAB7486}" destId="{75D95385-AB7E-428C-B874-5A74C2560E24}" srcOrd="21" destOrd="0" presId="urn:microsoft.com/office/officeart/2005/8/layout/hierarchy2"/>
    <dgm:cxn modelId="{971E5BC8-58F3-4367-AA84-B6AB98141325}" type="presParOf" srcId="{75D95385-AB7E-428C-B874-5A74C2560E24}" destId="{D774E037-620C-4070-BBEA-B59DB718985B}" srcOrd="0" destOrd="0" presId="urn:microsoft.com/office/officeart/2005/8/layout/hierarchy2"/>
    <dgm:cxn modelId="{B34E739B-B85D-4DBE-8482-F0E50365C508}" type="presParOf" srcId="{75D95385-AB7E-428C-B874-5A74C2560E24}" destId="{20E44089-DBAD-4CC7-99DD-76D276F4DF14}" srcOrd="1" destOrd="0" presId="urn:microsoft.com/office/officeart/2005/8/layout/hierarchy2"/>
    <dgm:cxn modelId="{32C8885B-D79F-4AF9-8D80-746A167B67BB}" type="presParOf" srcId="{0B0ADAAE-807B-4BDB-A030-AE1CDAAB7486}" destId="{4D19F163-3389-45BF-8F08-7651A39FAC8D}" srcOrd="22" destOrd="0" presId="urn:microsoft.com/office/officeart/2005/8/layout/hierarchy2"/>
    <dgm:cxn modelId="{65B83076-B391-418B-95F8-B99C44471452}" type="presParOf" srcId="{4D19F163-3389-45BF-8F08-7651A39FAC8D}" destId="{677BBF9D-3AD9-4D46-861C-27A3A3521E1C}" srcOrd="0" destOrd="0" presId="urn:microsoft.com/office/officeart/2005/8/layout/hierarchy2"/>
    <dgm:cxn modelId="{E2B3C4C2-7305-4541-8AF5-2806D8F1FA03}" type="presParOf" srcId="{0B0ADAAE-807B-4BDB-A030-AE1CDAAB7486}" destId="{06EE2B5B-3DB0-4446-8DED-1DAA4FB8D798}" srcOrd="23" destOrd="0" presId="urn:microsoft.com/office/officeart/2005/8/layout/hierarchy2"/>
    <dgm:cxn modelId="{E92D3148-F8F5-43A4-90F1-57A659EF52CA}" type="presParOf" srcId="{06EE2B5B-3DB0-4446-8DED-1DAA4FB8D798}" destId="{F5D503F1-5151-482B-9A7A-88EC7054CA0F}" srcOrd="0" destOrd="0" presId="urn:microsoft.com/office/officeart/2005/8/layout/hierarchy2"/>
    <dgm:cxn modelId="{F5A05A3B-BB3B-4231-B475-CB410419C3D0}" type="presParOf" srcId="{06EE2B5B-3DB0-4446-8DED-1DAA4FB8D798}" destId="{06D68442-82CC-4ECB-ABDF-3F5E5DADBAAC}" srcOrd="1" destOrd="0" presId="urn:microsoft.com/office/officeart/2005/8/layout/hierarchy2"/>
    <dgm:cxn modelId="{6314F2D1-3B69-40CD-94F8-4A47B1FF1211}" type="presParOf" srcId="{0B0ADAAE-807B-4BDB-A030-AE1CDAAB7486}" destId="{C51E0DC7-C7C8-429A-97A9-EF08ECC11118}" srcOrd="24" destOrd="0" presId="urn:microsoft.com/office/officeart/2005/8/layout/hierarchy2"/>
    <dgm:cxn modelId="{E908C4D9-1A3E-4387-8242-82B3C29C632D}" type="presParOf" srcId="{C51E0DC7-C7C8-429A-97A9-EF08ECC11118}" destId="{647FBEC9-6D05-4649-A622-7E2C18E07827}" srcOrd="0" destOrd="0" presId="urn:microsoft.com/office/officeart/2005/8/layout/hierarchy2"/>
    <dgm:cxn modelId="{B8B6996A-1DB9-42E1-AEAA-26698DFB4411}" type="presParOf" srcId="{0B0ADAAE-807B-4BDB-A030-AE1CDAAB7486}" destId="{D78A0D5C-A921-4490-9D35-EB9AB73ACA4C}" srcOrd="25" destOrd="0" presId="urn:microsoft.com/office/officeart/2005/8/layout/hierarchy2"/>
    <dgm:cxn modelId="{3C8FF1DD-F52B-44A1-9354-E096A8597E0D}" type="presParOf" srcId="{D78A0D5C-A921-4490-9D35-EB9AB73ACA4C}" destId="{EC85DFF3-9FFE-4882-B3BE-3FFB9B8A761C}" srcOrd="0" destOrd="0" presId="urn:microsoft.com/office/officeart/2005/8/layout/hierarchy2"/>
    <dgm:cxn modelId="{02721BB5-9DCF-4DC0-85EF-14F88E63204C}" type="presParOf" srcId="{D78A0D5C-A921-4490-9D35-EB9AB73ACA4C}" destId="{D1DEAEFA-0185-4DF5-A558-922B9286339B}" srcOrd="1" destOrd="0" presId="urn:microsoft.com/office/officeart/2005/8/layout/hierarchy2"/>
    <dgm:cxn modelId="{5645C6B7-095E-486F-8C31-4E3495398182}" type="presParOf" srcId="{873EB3E4-56D8-43C2-A598-E9AFB3E1A9BC}" destId="{24EEF8E4-1FD9-4D6F-BCC1-3B91E8A6FA21}" srcOrd="2" destOrd="0" presId="urn:microsoft.com/office/officeart/2005/8/layout/hierarchy2"/>
    <dgm:cxn modelId="{6410AA49-5E67-48D5-932D-F52A2DDD9DEE}" type="presParOf" srcId="{24EEF8E4-1FD9-4D6F-BCC1-3B91E8A6FA21}" destId="{65D0FD62-B7DE-4646-8290-08BED718ECA9}" srcOrd="0" destOrd="0" presId="urn:microsoft.com/office/officeart/2005/8/layout/hierarchy2"/>
    <dgm:cxn modelId="{27527CDA-487B-4608-880C-CD4A5679D454}" type="presParOf" srcId="{873EB3E4-56D8-43C2-A598-E9AFB3E1A9BC}" destId="{AB50D60E-2213-4099-A834-FDF5CA427405}" srcOrd="3" destOrd="0" presId="urn:microsoft.com/office/officeart/2005/8/layout/hierarchy2"/>
    <dgm:cxn modelId="{0FB9758E-6602-44AF-ACB2-BA6FDB1D0168}" type="presParOf" srcId="{AB50D60E-2213-4099-A834-FDF5CA427405}" destId="{90E85D55-16DA-4CBC-A536-2B908440B0B5}" srcOrd="0" destOrd="0" presId="urn:microsoft.com/office/officeart/2005/8/layout/hierarchy2"/>
    <dgm:cxn modelId="{E1CBD8A5-1289-41A4-9C00-4682F5A210A0}" type="presParOf" srcId="{AB50D60E-2213-4099-A834-FDF5CA427405}" destId="{520A05E7-1778-4367-9A1B-75E279BA6228}" srcOrd="1" destOrd="0" presId="urn:microsoft.com/office/officeart/2005/8/layout/hierarchy2"/>
    <dgm:cxn modelId="{56C00DDF-A6A3-45CE-A8DE-D53401A014C2}" type="presParOf" srcId="{873EB3E4-56D8-43C2-A598-E9AFB3E1A9BC}" destId="{BE19AFEE-1F9B-44F2-BC5A-76E06A284DC1}" srcOrd="4" destOrd="0" presId="urn:microsoft.com/office/officeart/2005/8/layout/hierarchy2"/>
    <dgm:cxn modelId="{8A116374-1FB7-4D2B-9D81-CFB7550C315A}" type="presParOf" srcId="{BE19AFEE-1F9B-44F2-BC5A-76E06A284DC1}" destId="{FEA73CD5-AB76-4FF3-8969-B4FB20B8B2FB}" srcOrd="0" destOrd="0" presId="urn:microsoft.com/office/officeart/2005/8/layout/hierarchy2"/>
    <dgm:cxn modelId="{29A0FC26-BCD6-4514-A717-0E2DF7D7A6F7}" type="presParOf" srcId="{873EB3E4-56D8-43C2-A598-E9AFB3E1A9BC}" destId="{0F0434CC-A3D9-44DA-BA95-AB55EBC8F70D}" srcOrd="5" destOrd="0" presId="urn:microsoft.com/office/officeart/2005/8/layout/hierarchy2"/>
    <dgm:cxn modelId="{98C3B9F0-BB16-4D19-9FE8-38D0ADB86BCD}" type="presParOf" srcId="{0F0434CC-A3D9-44DA-BA95-AB55EBC8F70D}" destId="{6AD8FE70-EEC0-4EFA-9D09-3ACBBEAF51DF}" srcOrd="0" destOrd="0" presId="urn:microsoft.com/office/officeart/2005/8/layout/hierarchy2"/>
    <dgm:cxn modelId="{64792CB1-95FC-4764-9A2A-5DFC3ED74158}" type="presParOf" srcId="{0F0434CC-A3D9-44DA-BA95-AB55EBC8F70D}" destId="{88C74A77-46E8-48C5-871D-A84EC03FFE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AE438B-7A67-4E4C-9D92-03F9580387E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53F070FF-67F3-4608-AF22-98350B12C770}">
      <dgm:prSet phldrT="[Text]"/>
      <dgm:spPr/>
      <dgm:t>
        <a:bodyPr/>
        <a:lstStyle/>
        <a:p>
          <a:r>
            <a:rPr lang="en-US" smtClean="0"/>
            <a:t>forms.py</a:t>
          </a:r>
          <a:endParaRPr lang="en-US"/>
        </a:p>
      </dgm:t>
    </dgm:pt>
    <dgm:pt modelId="{290B78A1-2B83-412F-BB71-C9F951619498}" type="parTrans" cxnId="{57D8AA24-7BFA-49ED-98AD-384CAE965C4F}">
      <dgm:prSet/>
      <dgm:spPr/>
      <dgm:t>
        <a:bodyPr/>
        <a:lstStyle/>
        <a:p>
          <a:endParaRPr lang="en-US"/>
        </a:p>
      </dgm:t>
    </dgm:pt>
    <dgm:pt modelId="{889174D4-72C9-489E-ABAC-01485DA97753}" type="sibTrans" cxnId="{57D8AA24-7BFA-49ED-98AD-384CAE965C4F}">
      <dgm:prSet/>
      <dgm:spPr/>
      <dgm:t>
        <a:bodyPr/>
        <a:lstStyle/>
        <a:p>
          <a:endParaRPr lang="en-US"/>
        </a:p>
      </dgm:t>
    </dgm:pt>
    <dgm:pt modelId="{BA242DCF-80DF-4879-84E9-EA7D0C5C6059}">
      <dgm:prSet phldrT="[Text]"/>
      <dgm:spPr/>
      <dgm:t>
        <a:bodyPr/>
        <a:lstStyle/>
        <a:p>
          <a:r>
            <a:rPr lang="en-US" smtClean="0"/>
            <a:t>routes.py</a:t>
          </a:r>
          <a:endParaRPr lang="en-US"/>
        </a:p>
      </dgm:t>
    </dgm:pt>
    <dgm:pt modelId="{B670BDFB-F79D-4B15-A58B-1F9DDC4B5595}" type="parTrans" cxnId="{66CED514-C6A7-4723-8126-2E44DFD44DD8}">
      <dgm:prSet/>
      <dgm:spPr/>
      <dgm:t>
        <a:bodyPr/>
        <a:lstStyle/>
        <a:p>
          <a:endParaRPr lang="en-US"/>
        </a:p>
      </dgm:t>
    </dgm:pt>
    <dgm:pt modelId="{195388F2-DA00-4320-8F5F-6CE2A6F1673D}" type="sibTrans" cxnId="{66CED514-C6A7-4723-8126-2E44DFD44DD8}">
      <dgm:prSet/>
      <dgm:spPr/>
      <dgm:t>
        <a:bodyPr/>
        <a:lstStyle/>
        <a:p>
          <a:endParaRPr lang="en-US"/>
        </a:p>
      </dgm:t>
    </dgm:pt>
    <dgm:pt modelId="{FA71EC86-A873-4903-8EBE-D9B4F98C70F1}">
      <dgm:prSet phldrT="[Text]"/>
      <dgm:spPr/>
      <dgm:t>
        <a:bodyPr/>
        <a:lstStyle/>
        <a:p>
          <a:r>
            <a:rPr lang="en-US" smtClean="0"/>
            <a:t>models.py</a:t>
          </a:r>
          <a:endParaRPr lang="en-US"/>
        </a:p>
      </dgm:t>
    </dgm:pt>
    <dgm:pt modelId="{451C2C20-6BD9-49A2-958C-B12E761EF18F}" type="parTrans" cxnId="{C90813A3-8B6F-4763-9738-04515A924D89}">
      <dgm:prSet/>
      <dgm:spPr/>
      <dgm:t>
        <a:bodyPr/>
        <a:lstStyle/>
        <a:p>
          <a:endParaRPr lang="en-US"/>
        </a:p>
      </dgm:t>
    </dgm:pt>
    <dgm:pt modelId="{D01C013F-C1A9-45D5-9BB3-EDEF01E8A2D8}" type="sibTrans" cxnId="{C90813A3-8B6F-4763-9738-04515A924D89}">
      <dgm:prSet/>
      <dgm:spPr/>
      <dgm:t>
        <a:bodyPr/>
        <a:lstStyle/>
        <a:p>
          <a:endParaRPr lang="en-US"/>
        </a:p>
      </dgm:t>
    </dgm:pt>
    <dgm:pt modelId="{CA7606BD-FC58-49BC-894D-669D5BEF5EA8}" type="pres">
      <dgm:prSet presAssocID="{9FAE438B-7A67-4E4C-9D92-03F9580387EA}" presName="Name0" presStyleCnt="0">
        <dgm:presLayoutVars>
          <dgm:dir/>
          <dgm:resizeHandles val="exact"/>
        </dgm:presLayoutVars>
      </dgm:prSet>
      <dgm:spPr/>
    </dgm:pt>
    <dgm:pt modelId="{E0153C07-570D-42CE-8319-CD6D77FFCE30}" type="pres">
      <dgm:prSet presAssocID="{53F070FF-67F3-4608-AF22-98350B12C7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649D3-BEA3-4D8F-B876-9BEAB72CDFBF}" type="pres">
      <dgm:prSet presAssocID="{889174D4-72C9-489E-ABAC-01485DA97753}" presName="sibTrans" presStyleLbl="sibTrans2D1" presStyleIdx="0" presStyleCnt="2"/>
      <dgm:spPr/>
    </dgm:pt>
    <dgm:pt modelId="{B11D2909-4883-41E9-9E18-B83AC400F36A}" type="pres">
      <dgm:prSet presAssocID="{889174D4-72C9-489E-ABAC-01485DA97753}" presName="connectorText" presStyleLbl="sibTrans2D1" presStyleIdx="0" presStyleCnt="2"/>
      <dgm:spPr/>
    </dgm:pt>
    <dgm:pt modelId="{172D11B5-4AE7-4A2E-9D33-C66DB1A3D060}" type="pres">
      <dgm:prSet presAssocID="{BA242DCF-80DF-4879-84E9-EA7D0C5C60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6810E-7F76-4159-A860-BF7213A62230}" type="pres">
      <dgm:prSet presAssocID="{195388F2-DA00-4320-8F5F-6CE2A6F1673D}" presName="sibTrans" presStyleLbl="sibTrans2D1" presStyleIdx="1" presStyleCnt="2"/>
      <dgm:spPr/>
    </dgm:pt>
    <dgm:pt modelId="{12977B59-1F1D-4E71-BB54-E6DFB6DB67A0}" type="pres">
      <dgm:prSet presAssocID="{195388F2-DA00-4320-8F5F-6CE2A6F1673D}" presName="connectorText" presStyleLbl="sibTrans2D1" presStyleIdx="1" presStyleCnt="2"/>
      <dgm:spPr/>
    </dgm:pt>
    <dgm:pt modelId="{EA19F011-4126-4AF7-89A2-B8919CA6D4F9}" type="pres">
      <dgm:prSet presAssocID="{FA71EC86-A873-4903-8EBE-D9B4F98C70F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CED514-C6A7-4723-8126-2E44DFD44DD8}" srcId="{9FAE438B-7A67-4E4C-9D92-03F9580387EA}" destId="{BA242DCF-80DF-4879-84E9-EA7D0C5C6059}" srcOrd="1" destOrd="0" parTransId="{B670BDFB-F79D-4B15-A58B-1F9DDC4B5595}" sibTransId="{195388F2-DA00-4320-8F5F-6CE2A6F1673D}"/>
    <dgm:cxn modelId="{730A6543-B017-483A-9942-FDBEF386DCB3}" type="presOf" srcId="{53F070FF-67F3-4608-AF22-98350B12C770}" destId="{E0153C07-570D-42CE-8319-CD6D77FFCE30}" srcOrd="0" destOrd="0" presId="urn:microsoft.com/office/officeart/2005/8/layout/process1"/>
    <dgm:cxn modelId="{173DE255-597A-492A-84B5-ED71E0B11947}" type="presOf" srcId="{195388F2-DA00-4320-8F5F-6CE2A6F1673D}" destId="{12977B59-1F1D-4E71-BB54-E6DFB6DB67A0}" srcOrd="1" destOrd="0" presId="urn:microsoft.com/office/officeart/2005/8/layout/process1"/>
    <dgm:cxn modelId="{A55DCB22-AA9F-4882-8B5D-987646F80368}" type="presOf" srcId="{9FAE438B-7A67-4E4C-9D92-03F9580387EA}" destId="{CA7606BD-FC58-49BC-894D-669D5BEF5EA8}" srcOrd="0" destOrd="0" presId="urn:microsoft.com/office/officeart/2005/8/layout/process1"/>
    <dgm:cxn modelId="{EB51BC8A-DFF5-4648-9B7B-73C4C1AAD14F}" type="presOf" srcId="{BA242DCF-80DF-4879-84E9-EA7D0C5C6059}" destId="{172D11B5-4AE7-4A2E-9D33-C66DB1A3D060}" srcOrd="0" destOrd="0" presId="urn:microsoft.com/office/officeart/2005/8/layout/process1"/>
    <dgm:cxn modelId="{CBBBBCBD-48FC-4CC1-B38D-A479FAB96754}" type="presOf" srcId="{195388F2-DA00-4320-8F5F-6CE2A6F1673D}" destId="{1756810E-7F76-4159-A860-BF7213A62230}" srcOrd="0" destOrd="0" presId="urn:microsoft.com/office/officeart/2005/8/layout/process1"/>
    <dgm:cxn modelId="{0C028CA4-5913-4896-84C0-A63C6CB10986}" type="presOf" srcId="{889174D4-72C9-489E-ABAC-01485DA97753}" destId="{B11D2909-4883-41E9-9E18-B83AC400F36A}" srcOrd="1" destOrd="0" presId="urn:microsoft.com/office/officeart/2005/8/layout/process1"/>
    <dgm:cxn modelId="{57D8AA24-7BFA-49ED-98AD-384CAE965C4F}" srcId="{9FAE438B-7A67-4E4C-9D92-03F9580387EA}" destId="{53F070FF-67F3-4608-AF22-98350B12C770}" srcOrd="0" destOrd="0" parTransId="{290B78A1-2B83-412F-BB71-C9F951619498}" sibTransId="{889174D4-72C9-489E-ABAC-01485DA97753}"/>
    <dgm:cxn modelId="{177A93B0-4CF4-4060-A2F5-D0733A2FD402}" type="presOf" srcId="{FA71EC86-A873-4903-8EBE-D9B4F98C70F1}" destId="{EA19F011-4126-4AF7-89A2-B8919CA6D4F9}" srcOrd="0" destOrd="0" presId="urn:microsoft.com/office/officeart/2005/8/layout/process1"/>
    <dgm:cxn modelId="{C90813A3-8B6F-4763-9738-04515A924D89}" srcId="{9FAE438B-7A67-4E4C-9D92-03F9580387EA}" destId="{FA71EC86-A873-4903-8EBE-D9B4F98C70F1}" srcOrd="2" destOrd="0" parTransId="{451C2C20-6BD9-49A2-958C-B12E761EF18F}" sibTransId="{D01C013F-C1A9-45D5-9BB3-EDEF01E8A2D8}"/>
    <dgm:cxn modelId="{DA5F3486-B2C1-4277-8182-1C8CA73505FE}" type="presOf" srcId="{889174D4-72C9-489E-ABAC-01485DA97753}" destId="{CFD649D3-BEA3-4D8F-B876-9BEAB72CDFBF}" srcOrd="0" destOrd="0" presId="urn:microsoft.com/office/officeart/2005/8/layout/process1"/>
    <dgm:cxn modelId="{C7F66892-1818-4FE9-A4CA-C6ADB56E8660}" type="presParOf" srcId="{CA7606BD-FC58-49BC-894D-669D5BEF5EA8}" destId="{E0153C07-570D-42CE-8319-CD6D77FFCE30}" srcOrd="0" destOrd="0" presId="urn:microsoft.com/office/officeart/2005/8/layout/process1"/>
    <dgm:cxn modelId="{CEA2BA18-A5E2-4053-88FD-BCA00A42024A}" type="presParOf" srcId="{CA7606BD-FC58-49BC-894D-669D5BEF5EA8}" destId="{CFD649D3-BEA3-4D8F-B876-9BEAB72CDFBF}" srcOrd="1" destOrd="0" presId="urn:microsoft.com/office/officeart/2005/8/layout/process1"/>
    <dgm:cxn modelId="{9CF74F2F-78DB-4034-BFF7-0C2E89D1B58B}" type="presParOf" srcId="{CFD649D3-BEA3-4D8F-B876-9BEAB72CDFBF}" destId="{B11D2909-4883-41E9-9E18-B83AC400F36A}" srcOrd="0" destOrd="0" presId="urn:microsoft.com/office/officeart/2005/8/layout/process1"/>
    <dgm:cxn modelId="{4D6C6634-CF63-4313-A6DB-A86D4A5F3B0E}" type="presParOf" srcId="{CA7606BD-FC58-49BC-894D-669D5BEF5EA8}" destId="{172D11B5-4AE7-4A2E-9D33-C66DB1A3D060}" srcOrd="2" destOrd="0" presId="urn:microsoft.com/office/officeart/2005/8/layout/process1"/>
    <dgm:cxn modelId="{5651201A-437A-4BAC-9189-C56044675F13}" type="presParOf" srcId="{CA7606BD-FC58-49BC-894D-669D5BEF5EA8}" destId="{1756810E-7F76-4159-A860-BF7213A62230}" srcOrd="3" destOrd="0" presId="urn:microsoft.com/office/officeart/2005/8/layout/process1"/>
    <dgm:cxn modelId="{CCBCCA12-53FD-4042-8E80-4BCEB4E098B7}" type="presParOf" srcId="{1756810E-7F76-4159-A860-BF7213A62230}" destId="{12977B59-1F1D-4E71-BB54-E6DFB6DB67A0}" srcOrd="0" destOrd="0" presId="urn:microsoft.com/office/officeart/2005/8/layout/process1"/>
    <dgm:cxn modelId="{A2E13895-9CC5-4A52-A2C0-E5D287173B13}" type="presParOf" srcId="{CA7606BD-FC58-49BC-894D-669D5BEF5EA8}" destId="{EA19F011-4126-4AF7-89A2-B8919CA6D4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meals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D380D491-89BB-4ADE-B890-397FED1F0434}">
      <dgm:prSet/>
      <dgm:spPr/>
      <dgm:t>
        <a:bodyPr/>
        <a:lstStyle/>
        <a:p>
          <a:r>
            <a:rPr lang="en-US" smtClean="0"/>
            <a:t>scripts</a:t>
          </a:r>
          <a:endParaRPr lang="en-US"/>
        </a:p>
      </dgm:t>
    </dgm:pt>
    <dgm:pt modelId="{B826BFCF-D69B-4ECF-B83B-48C594AA00A4}" type="parTrans" cxnId="{052748E7-EFE9-444D-8BC9-58EDA057468C}">
      <dgm:prSet/>
      <dgm:spPr/>
      <dgm:t>
        <a:bodyPr/>
        <a:lstStyle/>
        <a:p>
          <a:endParaRPr lang="en-US"/>
        </a:p>
      </dgm:t>
    </dgm:pt>
    <dgm:pt modelId="{6BE39747-1043-49BE-BD8D-10DDAFB642E0}" type="sibTrans" cxnId="{052748E7-EFE9-444D-8BC9-58EDA057468C}">
      <dgm:prSet/>
      <dgm:spPr/>
      <dgm:t>
        <a:bodyPr/>
        <a:lstStyle/>
        <a:p>
          <a:endParaRPr lang="en-US"/>
        </a:p>
      </dgm:t>
    </dgm:pt>
    <dgm:pt modelId="{78C504C5-D47E-42C8-A64F-7D2F06D04D8B}">
      <dgm:prSet/>
      <dgm:spPr/>
      <dgm:t>
        <a:bodyPr/>
        <a:lstStyle/>
        <a:p>
          <a:r>
            <a:rPr lang="en-US" smtClean="0"/>
            <a:t>static</a:t>
          </a:r>
          <a:endParaRPr lang="en-US"/>
        </a:p>
      </dgm:t>
    </dgm:pt>
    <dgm:pt modelId="{3BF81672-95A5-452F-BC1B-A4050635A0BC}" type="parTrans" cxnId="{655686EC-9765-4F41-839F-A29E4BFCFD60}">
      <dgm:prSet/>
      <dgm:spPr/>
      <dgm:t>
        <a:bodyPr/>
        <a:lstStyle/>
        <a:p>
          <a:endParaRPr lang="en-US"/>
        </a:p>
      </dgm:t>
    </dgm:pt>
    <dgm:pt modelId="{0EC21B5C-11D3-4AD4-9D87-D624B2ED6517}" type="sibTrans" cxnId="{655686EC-9765-4F41-839F-A29E4BFCFD60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areas_list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DAB2EBF8-A8C6-4701-A9E0-1DED210E8DCC}">
      <dgm:prSet/>
      <dgm:spPr/>
      <dgm:t>
        <a:bodyPr/>
        <a:lstStyle/>
        <a:p>
          <a:r>
            <a:rPr lang="en-US" smtClean="0"/>
            <a:t>Main_page</a:t>
          </a:r>
          <a:endParaRPr lang="en-US"/>
        </a:p>
      </dgm:t>
    </dgm:pt>
    <dgm:pt modelId="{0F38C402-1A32-4A3E-818A-C5F68A0B9D4C}" type="parTrans" cxnId="{9643551C-E340-4C42-AF7E-AA469A083EAF}">
      <dgm:prSet/>
      <dgm:spPr/>
      <dgm:t>
        <a:bodyPr/>
        <a:lstStyle/>
        <a:p>
          <a:endParaRPr lang="en-US"/>
        </a:p>
      </dgm:t>
    </dgm:pt>
    <dgm:pt modelId="{F1FAE904-A088-47F6-8708-2BB5DCCDA102}" type="sibTrans" cxnId="{9643551C-E340-4C42-AF7E-AA469A083EAF}">
      <dgm:prSet/>
      <dgm:spPr/>
      <dgm:t>
        <a:bodyPr/>
        <a:lstStyle/>
        <a:p>
          <a:endParaRPr lang="en-US"/>
        </a:p>
      </dgm:t>
    </dgm:pt>
    <dgm:pt modelId="{A6E827A3-6096-4F0D-87CE-FE0EB3FE52EA}">
      <dgm:prSet/>
      <dgm:spPr/>
      <dgm:t>
        <a:bodyPr/>
        <a:lstStyle/>
        <a:p>
          <a:r>
            <a:rPr lang="en-US" smtClean="0"/>
            <a:t>Ingridient_info</a:t>
          </a:r>
          <a:endParaRPr lang="en-US"/>
        </a:p>
      </dgm:t>
    </dgm:pt>
    <dgm:pt modelId="{D709266E-8D43-48AD-A8C2-B780CA55124C}" type="parTrans" cxnId="{0A736B72-AE0A-49C8-A3B9-D259577527C2}">
      <dgm:prSet/>
      <dgm:spPr/>
      <dgm:t>
        <a:bodyPr/>
        <a:lstStyle/>
        <a:p>
          <a:endParaRPr lang="en-US"/>
        </a:p>
      </dgm:t>
    </dgm:pt>
    <dgm:pt modelId="{C8C947C8-0D19-4023-B59C-213A5EE12BB5}" type="sibTrans" cxnId="{0A736B72-AE0A-49C8-A3B9-D259577527C2}">
      <dgm:prSet/>
      <dgm:spPr/>
      <dgm:t>
        <a:bodyPr/>
        <a:lstStyle/>
        <a:p>
          <a:endParaRPr lang="en-US"/>
        </a:p>
      </dgm:t>
    </dgm:pt>
    <dgm:pt modelId="{C9B28004-F2FC-42A5-8C77-2093D78158DF}">
      <dgm:prSet/>
      <dgm:spPr/>
      <dgm:t>
        <a:bodyPr/>
        <a:lstStyle/>
        <a:p>
          <a:r>
            <a:rPr lang="en-US" smtClean="0"/>
            <a:t>Category_list</a:t>
          </a:r>
          <a:endParaRPr lang="en-US"/>
        </a:p>
      </dgm:t>
    </dgm:pt>
    <dgm:pt modelId="{C3A2581C-2492-4033-BD83-786594C5A443}" type="parTrans" cxnId="{8DCAF15C-D4D8-4D0D-A724-E0807688064B}">
      <dgm:prSet/>
      <dgm:spPr/>
      <dgm:t>
        <a:bodyPr/>
        <a:lstStyle/>
        <a:p>
          <a:endParaRPr lang="en-US"/>
        </a:p>
      </dgm:t>
    </dgm:pt>
    <dgm:pt modelId="{2F75FB1B-57E5-4AB4-BFF3-025FD439790A}" type="sibTrans" cxnId="{8DCAF15C-D4D8-4D0D-A724-E0807688064B}">
      <dgm:prSet/>
      <dgm:spPr/>
      <dgm:t>
        <a:bodyPr/>
        <a:lstStyle/>
        <a:p>
          <a:endParaRPr lang="en-US"/>
        </a:p>
      </dgm:t>
    </dgm:pt>
    <dgm:pt modelId="{C25A0C6A-AF5A-4F6B-BA16-6EC639C58C0E}">
      <dgm:prSet/>
      <dgm:spPr/>
      <dgm:t>
        <a:bodyPr/>
        <a:lstStyle/>
        <a:p>
          <a:r>
            <a:rPr lang="en-US" smtClean="0"/>
            <a:t>Meal_info</a:t>
          </a:r>
          <a:endParaRPr lang="en-US"/>
        </a:p>
      </dgm:t>
    </dgm:pt>
    <dgm:pt modelId="{3DB5C283-74D0-41AC-B321-7083B2DCDAD4}" type="parTrans" cxnId="{ED9A662E-4CDF-4744-BA53-57F09748FD81}">
      <dgm:prSet/>
      <dgm:spPr/>
      <dgm:t>
        <a:bodyPr/>
        <a:lstStyle/>
        <a:p>
          <a:endParaRPr lang="en-US"/>
        </a:p>
      </dgm:t>
    </dgm:pt>
    <dgm:pt modelId="{A312D550-E43E-48E0-ADE6-C73FCBF72A74}" type="sibTrans" cxnId="{ED9A662E-4CDF-4744-BA53-57F09748FD81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3006" custLinFactY="-61651" custLinFactNeighborX="-100000" custLinFactNeighborY="-100000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3" custLinFactNeighborX="-92470" custLinFactNeighborY="-804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0" presStyleCnt="5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0" presStyleCnt="5" custLinFactNeighborX="-69883" custLinFactNeighborY="-30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  <dgm:pt modelId="{DDA98267-8AE8-4563-BB18-0DA86AD60BD9}" type="pres">
      <dgm:prSet presAssocID="{0F38C402-1A32-4A3E-818A-C5F68A0B9D4C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029ECA47-C7D5-4E56-B2F2-F7A149CD753C}" type="pres">
      <dgm:prSet presAssocID="{0F38C402-1A32-4A3E-818A-C5F68A0B9D4C}" presName="connTx" presStyleLbl="parChTrans1D3" presStyleIdx="1" presStyleCnt="5"/>
      <dgm:spPr/>
      <dgm:t>
        <a:bodyPr/>
        <a:lstStyle/>
        <a:p>
          <a:endParaRPr lang="en-US"/>
        </a:p>
      </dgm:t>
    </dgm:pt>
    <dgm:pt modelId="{5650F435-AD8B-4995-9C4C-1D02CFC401CB}" type="pres">
      <dgm:prSet presAssocID="{DAB2EBF8-A8C6-4701-A9E0-1DED210E8DCC}" presName="root2" presStyleCnt="0"/>
      <dgm:spPr/>
    </dgm:pt>
    <dgm:pt modelId="{10E174F4-9766-4F73-B487-69F7446BB21B}" type="pres">
      <dgm:prSet presAssocID="{DAB2EBF8-A8C6-4701-A9E0-1DED210E8DCC}" presName="LevelTwoTextNode" presStyleLbl="node3" presStyleIdx="1" presStyleCnt="5" custLinFactX="-15376" custLinFactY="115860" custLinFactNeighborX="-100000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9FD1FC-6C67-4C64-AA59-7F8742AE749E}" type="pres">
      <dgm:prSet presAssocID="{DAB2EBF8-A8C6-4701-A9E0-1DED210E8DCC}" presName="level3hierChild" presStyleCnt="0"/>
      <dgm:spPr/>
    </dgm:pt>
    <dgm:pt modelId="{BCCFD2F7-5BF3-46A9-9579-112486FEE9E0}" type="pres">
      <dgm:prSet presAssocID="{D709266E-8D43-48AD-A8C2-B780CA55124C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1291545B-2E2D-4BA3-9723-2262A6B2DC9D}" type="pres">
      <dgm:prSet presAssocID="{D709266E-8D43-48AD-A8C2-B780CA55124C}" presName="connTx" presStyleLbl="parChTrans1D3" presStyleIdx="2" presStyleCnt="5"/>
      <dgm:spPr/>
      <dgm:t>
        <a:bodyPr/>
        <a:lstStyle/>
        <a:p>
          <a:endParaRPr lang="en-US"/>
        </a:p>
      </dgm:t>
    </dgm:pt>
    <dgm:pt modelId="{75D95385-AB7E-428C-B874-5A74C2560E24}" type="pres">
      <dgm:prSet presAssocID="{A6E827A3-6096-4F0D-87CE-FE0EB3FE52EA}" presName="root2" presStyleCnt="0"/>
      <dgm:spPr/>
    </dgm:pt>
    <dgm:pt modelId="{D774E037-620C-4070-BBEA-B59DB718985B}" type="pres">
      <dgm:prSet presAssocID="{A6E827A3-6096-4F0D-87CE-FE0EB3FE52EA}" presName="LevelTwoTextNode" presStyleLbl="node3" presStyleIdx="2" presStyleCnt="5" custLinFactNeighborX="78575" custLinFactNeighborY="164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4089-DBAD-4CC7-99DD-76D276F4DF14}" type="pres">
      <dgm:prSet presAssocID="{A6E827A3-6096-4F0D-87CE-FE0EB3FE52EA}" presName="level3hierChild" presStyleCnt="0"/>
      <dgm:spPr/>
    </dgm:pt>
    <dgm:pt modelId="{4D19F163-3389-45BF-8F08-7651A39FAC8D}" type="pres">
      <dgm:prSet presAssocID="{C3A2581C-2492-4033-BD83-786594C5A44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677BBF9D-3AD9-4D46-861C-27A3A3521E1C}" type="pres">
      <dgm:prSet presAssocID="{C3A2581C-2492-4033-BD83-786594C5A44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06EE2B5B-3DB0-4446-8DED-1DAA4FB8D798}" type="pres">
      <dgm:prSet presAssocID="{C9B28004-F2FC-42A5-8C77-2093D78158DF}" presName="root2" presStyleCnt="0"/>
      <dgm:spPr/>
    </dgm:pt>
    <dgm:pt modelId="{F5D503F1-5151-482B-9A7A-88EC7054CA0F}" type="pres">
      <dgm:prSet presAssocID="{C9B28004-F2FC-42A5-8C77-2093D78158DF}" presName="LevelTwoTextNode" presStyleLbl="node3" presStyleIdx="3" presStyleCnt="5" custLinFactY="-100000" custLinFactNeighborX="39474" custLinFactNeighborY="-151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D68442-82CC-4ECB-ABDF-3F5E5DADBAAC}" type="pres">
      <dgm:prSet presAssocID="{C9B28004-F2FC-42A5-8C77-2093D78158DF}" presName="level3hierChild" presStyleCnt="0"/>
      <dgm:spPr/>
    </dgm:pt>
    <dgm:pt modelId="{44D1CC00-8710-4289-AE03-8EE61096313F}" type="pres">
      <dgm:prSet presAssocID="{3DB5C283-74D0-41AC-B321-7083B2DCDAD4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BEE45B82-1D9E-4B43-BC10-6458A31A26FA}" type="pres">
      <dgm:prSet presAssocID="{3DB5C283-74D0-41AC-B321-7083B2DCDAD4}" presName="connTx" presStyleLbl="parChTrans1D3" presStyleIdx="4" presStyleCnt="5"/>
      <dgm:spPr/>
      <dgm:t>
        <a:bodyPr/>
        <a:lstStyle/>
        <a:p>
          <a:endParaRPr lang="en-US"/>
        </a:p>
      </dgm:t>
    </dgm:pt>
    <dgm:pt modelId="{69BB35C9-281C-4E39-9E24-37EE837A26DD}" type="pres">
      <dgm:prSet presAssocID="{C25A0C6A-AF5A-4F6B-BA16-6EC639C58C0E}" presName="root2" presStyleCnt="0"/>
      <dgm:spPr/>
    </dgm:pt>
    <dgm:pt modelId="{22F18403-43C3-4BFD-802C-84AFE08C5097}" type="pres">
      <dgm:prSet presAssocID="{C25A0C6A-AF5A-4F6B-BA16-6EC639C58C0E}" presName="LevelTwoTextNode" presStyleLbl="node3" presStyleIdx="4" presStyleCnt="5" custLinFactNeighborX="10415" custLinFactNeighborY="-687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D3DA80-0D7D-405C-8633-694E05313125}" type="pres">
      <dgm:prSet presAssocID="{C25A0C6A-AF5A-4F6B-BA16-6EC639C58C0E}" presName="level3hierChild" presStyleCnt="0"/>
      <dgm:spPr/>
    </dgm:pt>
    <dgm:pt modelId="{24EEF8E4-1FD9-4D6F-BCC1-3B91E8A6FA21}" type="pres">
      <dgm:prSet presAssocID="{B826BFCF-D69B-4ECF-B83B-48C594AA00A4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65D0FD62-B7DE-4646-8290-08BED718ECA9}" type="pres">
      <dgm:prSet presAssocID="{B826BFCF-D69B-4ECF-B83B-48C594AA00A4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B50D60E-2213-4099-A834-FDF5CA427405}" type="pres">
      <dgm:prSet presAssocID="{D380D491-89BB-4ADE-B890-397FED1F0434}" presName="root2" presStyleCnt="0"/>
      <dgm:spPr/>
    </dgm:pt>
    <dgm:pt modelId="{90E85D55-16DA-4CBC-A536-2B908440B0B5}" type="pres">
      <dgm:prSet presAssocID="{D380D491-89BB-4ADE-B890-397FED1F0434}" presName="LevelTwoTextNode" presStyleLbl="node2" presStyleIdx="1" presStyleCnt="3" custLinFactX="-69630" custLinFactNeighborX="-100000" custLinFactNeighborY="904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A05E7-1778-4367-9A1B-75E279BA6228}" type="pres">
      <dgm:prSet presAssocID="{D380D491-89BB-4ADE-B890-397FED1F0434}" presName="level3hierChild" presStyleCnt="0"/>
      <dgm:spPr/>
    </dgm:pt>
    <dgm:pt modelId="{BE19AFEE-1F9B-44F2-BC5A-76E06A284DC1}" type="pres">
      <dgm:prSet presAssocID="{3BF81672-95A5-452F-BC1B-A4050635A0BC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FEA73CD5-AB76-4FF3-8969-B4FB20B8B2FB}" type="pres">
      <dgm:prSet presAssocID="{3BF81672-95A5-452F-BC1B-A4050635A0BC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F0434CC-A3D9-44DA-BA95-AB55EBC8F70D}" type="pres">
      <dgm:prSet presAssocID="{78C504C5-D47E-42C8-A64F-7D2F06D04D8B}" presName="root2" presStyleCnt="0"/>
      <dgm:spPr/>
    </dgm:pt>
    <dgm:pt modelId="{6AD8FE70-EEC0-4EFA-9D09-3ACBBEAF51DF}" type="pres">
      <dgm:prSet presAssocID="{78C504C5-D47E-42C8-A64F-7D2F06D04D8B}" presName="LevelTwoTextNode" presStyleLbl="node2" presStyleIdx="2" presStyleCnt="3" custLinFactX="-200000" custLinFactNeighborX="-220344" custLinFactNeighborY="692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74A77-46E8-48C5-871D-A84EC03FFECB}" type="pres">
      <dgm:prSet presAssocID="{78C504C5-D47E-42C8-A64F-7D2F06D04D8B}" presName="level3hierChild" presStyleCnt="0"/>
      <dgm:spPr/>
    </dgm:pt>
  </dgm:ptLst>
  <dgm:cxnLst>
    <dgm:cxn modelId="{4C387235-3007-47E2-A6DE-A1EBD631F3B7}" srcId="{C2256103-C7F9-4F7D-AACD-A0E93DF7F958}" destId="{4F187701-89B1-4715-B274-70995DE5A52A}" srcOrd="0" destOrd="0" parTransId="{B747A6D2-E8DC-4412-8A67-C4D1937394AC}" sibTransId="{E475B5C4-06F8-47A3-8DC9-16CDE9A48042}"/>
    <dgm:cxn modelId="{C84C1EF9-1742-4B4B-B55D-F732162F695A}" type="presOf" srcId="{3DB5C283-74D0-41AC-B321-7083B2DCDAD4}" destId="{44D1CC00-8710-4289-AE03-8EE61096313F}" srcOrd="0" destOrd="0" presId="urn:microsoft.com/office/officeart/2005/8/layout/hierarchy2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9643551C-E340-4C42-AF7E-AA469A083EAF}" srcId="{C2256103-C7F9-4F7D-AACD-A0E93DF7F958}" destId="{DAB2EBF8-A8C6-4701-A9E0-1DED210E8DCC}" srcOrd="1" destOrd="0" parTransId="{0F38C402-1A32-4A3E-818A-C5F68A0B9D4C}" sibTransId="{F1FAE904-A088-47F6-8708-2BB5DCCDA102}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6B721917-270F-4EF7-9A8C-96AA5ED01F38}" type="presOf" srcId="{3DB5C283-74D0-41AC-B321-7083B2DCDAD4}" destId="{BEE45B82-1D9E-4B43-BC10-6458A31A26FA}" srcOrd="1" destOrd="0" presId="urn:microsoft.com/office/officeart/2005/8/layout/hierarchy2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94B19897-A320-4A27-B66F-793425DCAA2F}" type="presOf" srcId="{D709266E-8D43-48AD-A8C2-B780CA55124C}" destId="{BCCFD2F7-5BF3-46A9-9579-112486FEE9E0}" srcOrd="0" destOrd="0" presId="urn:microsoft.com/office/officeart/2005/8/layout/hierarchy2"/>
    <dgm:cxn modelId="{861B1B99-ED88-4955-ABE9-D2D8EA0B0758}" type="presOf" srcId="{0F38C402-1A32-4A3E-818A-C5F68A0B9D4C}" destId="{029ECA47-C7D5-4E56-B2F2-F7A149CD753C}" srcOrd="1" destOrd="0" presId="urn:microsoft.com/office/officeart/2005/8/layout/hierarchy2"/>
    <dgm:cxn modelId="{ED9A662E-4CDF-4744-BA53-57F09748FD81}" srcId="{C2256103-C7F9-4F7D-AACD-A0E93DF7F958}" destId="{C25A0C6A-AF5A-4F6B-BA16-6EC639C58C0E}" srcOrd="4" destOrd="0" parTransId="{3DB5C283-74D0-41AC-B321-7083B2DCDAD4}" sibTransId="{A312D550-E43E-48E0-ADE6-C73FCBF72A74}"/>
    <dgm:cxn modelId="{655686EC-9765-4F41-839F-A29E4BFCFD60}" srcId="{F5DFEFAD-687C-4DCA-9DF1-816C9A09B939}" destId="{78C504C5-D47E-42C8-A64F-7D2F06D04D8B}" srcOrd="2" destOrd="0" parTransId="{3BF81672-95A5-452F-BC1B-A4050635A0BC}" sibTransId="{0EC21B5C-11D3-4AD4-9D87-D624B2ED6517}"/>
    <dgm:cxn modelId="{AF5461A2-C1D3-42F8-B498-3E12282E59A9}" type="presOf" srcId="{C9B28004-F2FC-42A5-8C77-2093D78158DF}" destId="{F5D503F1-5151-482B-9A7A-88EC7054CA0F}" srcOrd="0" destOrd="0" presId="urn:microsoft.com/office/officeart/2005/8/layout/hierarchy2"/>
    <dgm:cxn modelId="{052748E7-EFE9-444D-8BC9-58EDA057468C}" srcId="{F5DFEFAD-687C-4DCA-9DF1-816C9A09B939}" destId="{D380D491-89BB-4ADE-B890-397FED1F0434}" srcOrd="1" destOrd="0" parTransId="{B826BFCF-D69B-4ECF-B83B-48C594AA00A4}" sibTransId="{6BE39747-1043-49BE-BD8D-10DDAFB642E0}"/>
    <dgm:cxn modelId="{C3D372CE-0B6E-4B4E-8D7F-9D4B925ADF8D}" type="presOf" srcId="{3BF81672-95A5-452F-BC1B-A4050635A0BC}" destId="{BE19AFEE-1F9B-44F2-BC5A-76E06A284DC1}" srcOrd="0" destOrd="0" presId="urn:microsoft.com/office/officeart/2005/8/layout/hierarchy2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95FDAA46-0EA7-4F9D-915B-530DD46D5109}" type="presOf" srcId="{B826BFCF-D69B-4ECF-B83B-48C594AA00A4}" destId="{65D0FD62-B7DE-4646-8290-08BED718ECA9}" srcOrd="1" destOrd="0" presId="urn:microsoft.com/office/officeart/2005/8/layout/hierarchy2"/>
    <dgm:cxn modelId="{2E9B7E34-95B3-4A01-8B34-CFC65EC12676}" type="presOf" srcId="{C3A2581C-2492-4033-BD83-786594C5A443}" destId="{4D19F163-3389-45BF-8F08-7651A39FAC8D}" srcOrd="0" destOrd="0" presId="urn:microsoft.com/office/officeart/2005/8/layout/hierarchy2"/>
    <dgm:cxn modelId="{2AB89829-04B7-412E-9E31-E0AE22BFB9DA}" type="presOf" srcId="{C3A2581C-2492-4033-BD83-786594C5A443}" destId="{677BBF9D-3AD9-4D46-861C-27A3A3521E1C}" srcOrd="1" destOrd="0" presId="urn:microsoft.com/office/officeart/2005/8/layout/hierarchy2"/>
    <dgm:cxn modelId="{25F3D5DC-AB3C-4EA7-9843-3336B017B75C}" type="presOf" srcId="{B826BFCF-D69B-4ECF-B83B-48C594AA00A4}" destId="{24EEF8E4-1FD9-4D6F-BCC1-3B91E8A6FA21}" srcOrd="0" destOrd="0" presId="urn:microsoft.com/office/officeart/2005/8/layout/hierarchy2"/>
    <dgm:cxn modelId="{C46E1432-D060-45C0-8ADC-8E1800FD5D4D}" type="presOf" srcId="{DAB2EBF8-A8C6-4701-A9E0-1DED210E8DCC}" destId="{10E174F4-9766-4F73-B487-69F7446BB21B}" srcOrd="0" destOrd="0" presId="urn:microsoft.com/office/officeart/2005/8/layout/hierarchy2"/>
    <dgm:cxn modelId="{0A736B72-AE0A-49C8-A3B9-D259577527C2}" srcId="{C2256103-C7F9-4F7D-AACD-A0E93DF7F958}" destId="{A6E827A3-6096-4F0D-87CE-FE0EB3FE52EA}" srcOrd="2" destOrd="0" parTransId="{D709266E-8D43-48AD-A8C2-B780CA55124C}" sibTransId="{C8C947C8-0D19-4023-B59C-213A5EE12BB5}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312727D0-C5DC-4573-9D6F-69626481E553}" type="presOf" srcId="{C25A0C6A-AF5A-4F6B-BA16-6EC639C58C0E}" destId="{22F18403-43C3-4BFD-802C-84AFE08C5097}" srcOrd="0" destOrd="0" presId="urn:microsoft.com/office/officeart/2005/8/layout/hierarchy2"/>
    <dgm:cxn modelId="{64C7341B-20A1-47E1-8FA1-0355BC0BC540}" type="presOf" srcId="{78C504C5-D47E-42C8-A64F-7D2F06D04D8B}" destId="{6AD8FE70-EEC0-4EFA-9D09-3ACBBEAF51DF}" srcOrd="0" destOrd="0" presId="urn:microsoft.com/office/officeart/2005/8/layout/hierarchy2"/>
    <dgm:cxn modelId="{051A2750-2A17-4507-ABBE-32A8E018AA9D}" type="presOf" srcId="{0F38C402-1A32-4A3E-818A-C5F68A0B9D4C}" destId="{DDA98267-8AE8-4563-BB18-0DA86AD60BD9}" srcOrd="0" destOrd="0" presId="urn:microsoft.com/office/officeart/2005/8/layout/hierarchy2"/>
    <dgm:cxn modelId="{F8F4394F-4636-4853-BFB6-30FB6349CE04}" type="presOf" srcId="{A6E827A3-6096-4F0D-87CE-FE0EB3FE52EA}" destId="{D774E037-620C-4070-BBEA-B59DB718985B}" srcOrd="0" destOrd="0" presId="urn:microsoft.com/office/officeart/2005/8/layout/hierarchy2"/>
    <dgm:cxn modelId="{BEC0CE52-EC33-4D72-9223-4AB906B008C7}" type="presOf" srcId="{3BF81672-95A5-452F-BC1B-A4050635A0BC}" destId="{FEA73CD5-AB76-4FF3-8969-B4FB20B8B2FB}" srcOrd="1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3BB80401-08EA-4DD5-A85E-2F4AF7B827B9}" type="presOf" srcId="{D380D491-89BB-4ADE-B890-397FED1F0434}" destId="{90E85D55-16DA-4CBC-A536-2B908440B0B5}" srcOrd="0" destOrd="0" presId="urn:microsoft.com/office/officeart/2005/8/layout/hierarchy2"/>
    <dgm:cxn modelId="{8DCAF15C-D4D8-4D0D-A724-E0807688064B}" srcId="{C2256103-C7F9-4F7D-AACD-A0E93DF7F958}" destId="{C9B28004-F2FC-42A5-8C77-2093D78158DF}" srcOrd="3" destOrd="0" parTransId="{C3A2581C-2492-4033-BD83-786594C5A443}" sibTransId="{2F75FB1B-57E5-4AB4-BFF3-025FD439790A}"/>
    <dgm:cxn modelId="{C3910C01-1D70-45B9-B843-438B2BA3B40C}" type="presOf" srcId="{D709266E-8D43-48AD-A8C2-B780CA55124C}" destId="{1291545B-2E2D-4BA3-9723-2262A6B2DC9D}" srcOrd="1" destOrd="0" presId="urn:microsoft.com/office/officeart/2005/8/layout/hierarchy2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4C80086D-4B08-437E-8EEF-D30CAAA6A36A}" type="presParOf" srcId="{0B0ADAAE-807B-4BDB-A030-AE1CDAAB7486}" destId="{3E87FF0D-7244-4704-B1B0-41A7F1359C9E}" srcOrd="0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  <dgm:cxn modelId="{BA0A5D4E-80EE-441D-9902-BD9C968C45E3}" type="presParOf" srcId="{0B0ADAAE-807B-4BDB-A030-AE1CDAAB7486}" destId="{DDA98267-8AE8-4563-BB18-0DA86AD60BD9}" srcOrd="2" destOrd="0" presId="urn:microsoft.com/office/officeart/2005/8/layout/hierarchy2"/>
    <dgm:cxn modelId="{751DF8D6-BAFA-4577-909F-5F9791560740}" type="presParOf" srcId="{DDA98267-8AE8-4563-BB18-0DA86AD60BD9}" destId="{029ECA47-C7D5-4E56-B2F2-F7A149CD753C}" srcOrd="0" destOrd="0" presId="urn:microsoft.com/office/officeart/2005/8/layout/hierarchy2"/>
    <dgm:cxn modelId="{E49C1556-C30E-4B4D-B851-FC7C647DBCD1}" type="presParOf" srcId="{0B0ADAAE-807B-4BDB-A030-AE1CDAAB7486}" destId="{5650F435-AD8B-4995-9C4C-1D02CFC401CB}" srcOrd="3" destOrd="0" presId="urn:microsoft.com/office/officeart/2005/8/layout/hierarchy2"/>
    <dgm:cxn modelId="{F149C8B0-5466-4590-884E-8CF6FA8B6ED3}" type="presParOf" srcId="{5650F435-AD8B-4995-9C4C-1D02CFC401CB}" destId="{10E174F4-9766-4F73-B487-69F7446BB21B}" srcOrd="0" destOrd="0" presId="urn:microsoft.com/office/officeart/2005/8/layout/hierarchy2"/>
    <dgm:cxn modelId="{E686C0CE-B9D4-4942-B728-46528491F656}" type="presParOf" srcId="{5650F435-AD8B-4995-9C4C-1D02CFC401CB}" destId="{FF9FD1FC-6C67-4C64-AA59-7F8742AE749E}" srcOrd="1" destOrd="0" presId="urn:microsoft.com/office/officeart/2005/8/layout/hierarchy2"/>
    <dgm:cxn modelId="{BE570162-88E3-4E59-91EB-1EFD96FD2CFE}" type="presParOf" srcId="{0B0ADAAE-807B-4BDB-A030-AE1CDAAB7486}" destId="{BCCFD2F7-5BF3-46A9-9579-112486FEE9E0}" srcOrd="4" destOrd="0" presId="urn:microsoft.com/office/officeart/2005/8/layout/hierarchy2"/>
    <dgm:cxn modelId="{A0F1A952-B15D-4DA5-9F2B-50BC20EE847E}" type="presParOf" srcId="{BCCFD2F7-5BF3-46A9-9579-112486FEE9E0}" destId="{1291545B-2E2D-4BA3-9723-2262A6B2DC9D}" srcOrd="0" destOrd="0" presId="urn:microsoft.com/office/officeart/2005/8/layout/hierarchy2"/>
    <dgm:cxn modelId="{393FAC23-5C46-4406-9A1E-59EBA104319B}" type="presParOf" srcId="{0B0ADAAE-807B-4BDB-A030-AE1CDAAB7486}" destId="{75D95385-AB7E-428C-B874-5A74C2560E24}" srcOrd="5" destOrd="0" presId="urn:microsoft.com/office/officeart/2005/8/layout/hierarchy2"/>
    <dgm:cxn modelId="{971E5BC8-58F3-4367-AA84-B6AB98141325}" type="presParOf" srcId="{75D95385-AB7E-428C-B874-5A74C2560E24}" destId="{D774E037-620C-4070-BBEA-B59DB718985B}" srcOrd="0" destOrd="0" presId="urn:microsoft.com/office/officeart/2005/8/layout/hierarchy2"/>
    <dgm:cxn modelId="{B34E739B-B85D-4DBE-8482-F0E50365C508}" type="presParOf" srcId="{75D95385-AB7E-428C-B874-5A74C2560E24}" destId="{20E44089-DBAD-4CC7-99DD-76D276F4DF14}" srcOrd="1" destOrd="0" presId="urn:microsoft.com/office/officeart/2005/8/layout/hierarchy2"/>
    <dgm:cxn modelId="{32C8885B-D79F-4AF9-8D80-746A167B67BB}" type="presParOf" srcId="{0B0ADAAE-807B-4BDB-A030-AE1CDAAB7486}" destId="{4D19F163-3389-45BF-8F08-7651A39FAC8D}" srcOrd="6" destOrd="0" presId="urn:microsoft.com/office/officeart/2005/8/layout/hierarchy2"/>
    <dgm:cxn modelId="{65B83076-B391-418B-95F8-B99C44471452}" type="presParOf" srcId="{4D19F163-3389-45BF-8F08-7651A39FAC8D}" destId="{677BBF9D-3AD9-4D46-861C-27A3A3521E1C}" srcOrd="0" destOrd="0" presId="urn:microsoft.com/office/officeart/2005/8/layout/hierarchy2"/>
    <dgm:cxn modelId="{E2B3C4C2-7305-4541-8AF5-2806D8F1FA03}" type="presParOf" srcId="{0B0ADAAE-807B-4BDB-A030-AE1CDAAB7486}" destId="{06EE2B5B-3DB0-4446-8DED-1DAA4FB8D798}" srcOrd="7" destOrd="0" presId="urn:microsoft.com/office/officeart/2005/8/layout/hierarchy2"/>
    <dgm:cxn modelId="{E92D3148-F8F5-43A4-90F1-57A659EF52CA}" type="presParOf" srcId="{06EE2B5B-3DB0-4446-8DED-1DAA4FB8D798}" destId="{F5D503F1-5151-482B-9A7A-88EC7054CA0F}" srcOrd="0" destOrd="0" presId="urn:microsoft.com/office/officeart/2005/8/layout/hierarchy2"/>
    <dgm:cxn modelId="{F5A05A3B-BB3B-4231-B475-CB410419C3D0}" type="presParOf" srcId="{06EE2B5B-3DB0-4446-8DED-1DAA4FB8D798}" destId="{06D68442-82CC-4ECB-ABDF-3F5E5DADBAAC}" srcOrd="1" destOrd="0" presId="urn:microsoft.com/office/officeart/2005/8/layout/hierarchy2"/>
    <dgm:cxn modelId="{C1E14504-7D99-4EA1-8EC9-AF4E824781F9}" type="presParOf" srcId="{0B0ADAAE-807B-4BDB-A030-AE1CDAAB7486}" destId="{44D1CC00-8710-4289-AE03-8EE61096313F}" srcOrd="8" destOrd="0" presId="urn:microsoft.com/office/officeart/2005/8/layout/hierarchy2"/>
    <dgm:cxn modelId="{2518F5EF-FD43-46EA-AE06-D421E2EA1AFE}" type="presParOf" srcId="{44D1CC00-8710-4289-AE03-8EE61096313F}" destId="{BEE45B82-1D9E-4B43-BC10-6458A31A26FA}" srcOrd="0" destOrd="0" presId="urn:microsoft.com/office/officeart/2005/8/layout/hierarchy2"/>
    <dgm:cxn modelId="{633988FE-2226-4644-B283-0AAB381DF2B8}" type="presParOf" srcId="{0B0ADAAE-807B-4BDB-A030-AE1CDAAB7486}" destId="{69BB35C9-281C-4E39-9E24-37EE837A26DD}" srcOrd="9" destOrd="0" presId="urn:microsoft.com/office/officeart/2005/8/layout/hierarchy2"/>
    <dgm:cxn modelId="{38282597-6E0E-44AC-9769-EC7763F73C95}" type="presParOf" srcId="{69BB35C9-281C-4E39-9E24-37EE837A26DD}" destId="{22F18403-43C3-4BFD-802C-84AFE08C5097}" srcOrd="0" destOrd="0" presId="urn:microsoft.com/office/officeart/2005/8/layout/hierarchy2"/>
    <dgm:cxn modelId="{7313BCA4-C783-4B11-862D-4CCAB386D37B}" type="presParOf" srcId="{69BB35C9-281C-4E39-9E24-37EE837A26DD}" destId="{0FD3DA80-0D7D-405C-8633-694E05313125}" srcOrd="1" destOrd="0" presId="urn:microsoft.com/office/officeart/2005/8/layout/hierarchy2"/>
    <dgm:cxn modelId="{5645C6B7-095E-486F-8C31-4E3495398182}" type="presParOf" srcId="{873EB3E4-56D8-43C2-A598-E9AFB3E1A9BC}" destId="{24EEF8E4-1FD9-4D6F-BCC1-3B91E8A6FA21}" srcOrd="2" destOrd="0" presId="urn:microsoft.com/office/officeart/2005/8/layout/hierarchy2"/>
    <dgm:cxn modelId="{6410AA49-5E67-48D5-932D-F52A2DDD9DEE}" type="presParOf" srcId="{24EEF8E4-1FD9-4D6F-BCC1-3B91E8A6FA21}" destId="{65D0FD62-B7DE-4646-8290-08BED718ECA9}" srcOrd="0" destOrd="0" presId="urn:microsoft.com/office/officeart/2005/8/layout/hierarchy2"/>
    <dgm:cxn modelId="{27527CDA-487B-4608-880C-CD4A5679D454}" type="presParOf" srcId="{873EB3E4-56D8-43C2-A598-E9AFB3E1A9BC}" destId="{AB50D60E-2213-4099-A834-FDF5CA427405}" srcOrd="3" destOrd="0" presId="urn:microsoft.com/office/officeart/2005/8/layout/hierarchy2"/>
    <dgm:cxn modelId="{0FB9758E-6602-44AF-ACB2-BA6FDB1D0168}" type="presParOf" srcId="{AB50D60E-2213-4099-A834-FDF5CA427405}" destId="{90E85D55-16DA-4CBC-A536-2B908440B0B5}" srcOrd="0" destOrd="0" presId="urn:microsoft.com/office/officeart/2005/8/layout/hierarchy2"/>
    <dgm:cxn modelId="{E1CBD8A5-1289-41A4-9C00-4682F5A210A0}" type="presParOf" srcId="{AB50D60E-2213-4099-A834-FDF5CA427405}" destId="{520A05E7-1778-4367-9A1B-75E279BA6228}" srcOrd="1" destOrd="0" presId="urn:microsoft.com/office/officeart/2005/8/layout/hierarchy2"/>
    <dgm:cxn modelId="{56C00DDF-A6A3-45CE-A8DE-D53401A014C2}" type="presParOf" srcId="{873EB3E4-56D8-43C2-A598-E9AFB3E1A9BC}" destId="{BE19AFEE-1F9B-44F2-BC5A-76E06A284DC1}" srcOrd="4" destOrd="0" presId="urn:microsoft.com/office/officeart/2005/8/layout/hierarchy2"/>
    <dgm:cxn modelId="{8A116374-1FB7-4D2B-9D81-CFB7550C315A}" type="presParOf" srcId="{BE19AFEE-1F9B-44F2-BC5A-76E06A284DC1}" destId="{FEA73CD5-AB76-4FF3-8969-B4FB20B8B2FB}" srcOrd="0" destOrd="0" presId="urn:microsoft.com/office/officeart/2005/8/layout/hierarchy2"/>
    <dgm:cxn modelId="{29A0FC26-BCD6-4514-A717-0E2DF7D7A6F7}" type="presParOf" srcId="{873EB3E4-56D8-43C2-A598-E9AFB3E1A9BC}" destId="{0F0434CC-A3D9-44DA-BA95-AB55EBC8F70D}" srcOrd="5" destOrd="0" presId="urn:microsoft.com/office/officeart/2005/8/layout/hierarchy2"/>
    <dgm:cxn modelId="{98C3B9F0-BB16-4D19-9FE8-38D0ADB86BCD}" type="presParOf" srcId="{0F0434CC-A3D9-44DA-BA95-AB55EBC8F70D}" destId="{6AD8FE70-EEC0-4EFA-9D09-3ACBBEAF51DF}" srcOrd="0" destOrd="0" presId="urn:microsoft.com/office/officeart/2005/8/layout/hierarchy2"/>
    <dgm:cxn modelId="{64792CB1-95FC-4764-9A2A-5DFC3ED74158}" type="presParOf" srcId="{0F0434CC-A3D9-44DA-BA95-AB55EBC8F70D}" destId="{88C74A77-46E8-48C5-871D-A84EC03FFE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AE438B-7A67-4E4C-9D92-03F9580387EA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53F070FF-67F3-4608-AF22-98350B12C770}">
      <dgm:prSet phldrT="[Text]"/>
      <dgm:spPr/>
      <dgm:t>
        <a:bodyPr/>
        <a:lstStyle/>
        <a:p>
          <a:r>
            <a:rPr lang="en-US" smtClean="0"/>
            <a:t>routes.py</a:t>
          </a:r>
          <a:endParaRPr lang="en-US"/>
        </a:p>
      </dgm:t>
    </dgm:pt>
    <dgm:pt modelId="{290B78A1-2B83-412F-BB71-C9F951619498}" type="parTrans" cxnId="{57D8AA24-7BFA-49ED-98AD-384CAE965C4F}">
      <dgm:prSet/>
      <dgm:spPr/>
      <dgm:t>
        <a:bodyPr/>
        <a:lstStyle/>
        <a:p>
          <a:endParaRPr lang="en-US"/>
        </a:p>
      </dgm:t>
    </dgm:pt>
    <dgm:pt modelId="{889174D4-72C9-489E-ABAC-01485DA97753}" type="sibTrans" cxnId="{57D8AA24-7BFA-49ED-98AD-384CAE965C4F}">
      <dgm:prSet/>
      <dgm:spPr/>
      <dgm:t>
        <a:bodyPr/>
        <a:lstStyle/>
        <a:p>
          <a:endParaRPr lang="en-US"/>
        </a:p>
      </dgm:t>
    </dgm:pt>
    <dgm:pt modelId="{BA242DCF-80DF-4879-84E9-EA7D0C5C6059}">
      <dgm:prSet phldrT="[Text]"/>
      <dgm:spPr/>
      <dgm:t>
        <a:bodyPr/>
        <a:lstStyle/>
        <a:p>
          <a:r>
            <a:rPr lang="en-US" smtClean="0"/>
            <a:t>models.py</a:t>
          </a:r>
          <a:endParaRPr lang="en-US"/>
        </a:p>
      </dgm:t>
    </dgm:pt>
    <dgm:pt modelId="{B670BDFB-F79D-4B15-A58B-1F9DDC4B5595}" type="parTrans" cxnId="{66CED514-C6A7-4723-8126-2E44DFD44DD8}">
      <dgm:prSet/>
      <dgm:spPr/>
      <dgm:t>
        <a:bodyPr/>
        <a:lstStyle/>
        <a:p>
          <a:endParaRPr lang="en-US"/>
        </a:p>
      </dgm:t>
    </dgm:pt>
    <dgm:pt modelId="{195388F2-DA00-4320-8F5F-6CE2A6F1673D}" type="sibTrans" cxnId="{66CED514-C6A7-4723-8126-2E44DFD44DD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A71EC86-A873-4903-8EBE-D9B4F98C70F1}">
      <dgm:prSet phldrT="[Text]"/>
      <dgm:spPr/>
      <dgm:t>
        <a:bodyPr/>
        <a:lstStyle/>
        <a:p>
          <a:r>
            <a:rPr lang="en-US" smtClean="0"/>
            <a:t>fill_db.py</a:t>
          </a:r>
          <a:endParaRPr lang="en-US"/>
        </a:p>
      </dgm:t>
    </dgm:pt>
    <dgm:pt modelId="{451C2C20-6BD9-49A2-958C-B12E761EF18F}" type="parTrans" cxnId="{C90813A3-8B6F-4763-9738-04515A924D89}">
      <dgm:prSet/>
      <dgm:spPr/>
      <dgm:t>
        <a:bodyPr/>
        <a:lstStyle/>
        <a:p>
          <a:endParaRPr lang="en-US"/>
        </a:p>
      </dgm:t>
    </dgm:pt>
    <dgm:pt modelId="{D01C013F-C1A9-45D5-9BB3-EDEF01E8A2D8}" type="sibTrans" cxnId="{C90813A3-8B6F-4763-9738-04515A924D89}">
      <dgm:prSet/>
      <dgm:spPr/>
      <dgm:t>
        <a:bodyPr/>
        <a:lstStyle/>
        <a:p>
          <a:endParaRPr lang="en-US"/>
        </a:p>
      </dgm:t>
    </dgm:pt>
    <dgm:pt modelId="{CA7606BD-FC58-49BC-894D-669D5BEF5EA8}" type="pres">
      <dgm:prSet presAssocID="{9FAE438B-7A67-4E4C-9D92-03F9580387EA}" presName="Name0" presStyleCnt="0">
        <dgm:presLayoutVars>
          <dgm:dir/>
          <dgm:resizeHandles val="exact"/>
        </dgm:presLayoutVars>
      </dgm:prSet>
      <dgm:spPr/>
    </dgm:pt>
    <dgm:pt modelId="{E0153C07-570D-42CE-8319-CD6D77FFCE30}" type="pres">
      <dgm:prSet presAssocID="{53F070FF-67F3-4608-AF22-98350B12C7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649D3-BEA3-4D8F-B876-9BEAB72CDFBF}" type="pres">
      <dgm:prSet presAssocID="{889174D4-72C9-489E-ABAC-01485DA97753}" presName="sibTrans" presStyleLbl="sibTrans2D1" presStyleIdx="0" presStyleCnt="2"/>
      <dgm:spPr/>
    </dgm:pt>
    <dgm:pt modelId="{B11D2909-4883-41E9-9E18-B83AC400F36A}" type="pres">
      <dgm:prSet presAssocID="{889174D4-72C9-489E-ABAC-01485DA97753}" presName="connectorText" presStyleLbl="sibTrans2D1" presStyleIdx="0" presStyleCnt="2"/>
      <dgm:spPr/>
    </dgm:pt>
    <dgm:pt modelId="{172D11B5-4AE7-4A2E-9D33-C66DB1A3D060}" type="pres">
      <dgm:prSet presAssocID="{BA242DCF-80DF-4879-84E9-EA7D0C5C60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6810E-7F76-4159-A860-BF7213A62230}" type="pres">
      <dgm:prSet presAssocID="{195388F2-DA00-4320-8F5F-6CE2A6F1673D}" presName="sibTrans" presStyleLbl="sibTrans2D1" presStyleIdx="1" presStyleCnt="2"/>
      <dgm:spPr/>
    </dgm:pt>
    <dgm:pt modelId="{12977B59-1F1D-4E71-BB54-E6DFB6DB67A0}" type="pres">
      <dgm:prSet presAssocID="{195388F2-DA00-4320-8F5F-6CE2A6F1673D}" presName="connectorText" presStyleLbl="sibTrans2D1" presStyleIdx="1" presStyleCnt="2"/>
      <dgm:spPr/>
    </dgm:pt>
    <dgm:pt modelId="{EA19F011-4126-4AF7-89A2-B8919CA6D4F9}" type="pres">
      <dgm:prSet presAssocID="{FA71EC86-A873-4903-8EBE-D9B4F98C70F1}" presName="node" presStyleLbl="node1" presStyleIdx="2" presStyleCnt="3" custLinFactNeighborX="-1519" custLinFactNeighborY="-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28CA4-5913-4896-84C0-A63C6CB10986}" type="presOf" srcId="{889174D4-72C9-489E-ABAC-01485DA97753}" destId="{B11D2909-4883-41E9-9E18-B83AC400F36A}" srcOrd="1" destOrd="0" presId="urn:microsoft.com/office/officeart/2005/8/layout/process1"/>
    <dgm:cxn modelId="{C90813A3-8B6F-4763-9738-04515A924D89}" srcId="{9FAE438B-7A67-4E4C-9D92-03F9580387EA}" destId="{FA71EC86-A873-4903-8EBE-D9B4F98C70F1}" srcOrd="2" destOrd="0" parTransId="{451C2C20-6BD9-49A2-958C-B12E761EF18F}" sibTransId="{D01C013F-C1A9-45D5-9BB3-EDEF01E8A2D8}"/>
    <dgm:cxn modelId="{EB51BC8A-DFF5-4648-9B7B-73C4C1AAD14F}" type="presOf" srcId="{BA242DCF-80DF-4879-84E9-EA7D0C5C6059}" destId="{172D11B5-4AE7-4A2E-9D33-C66DB1A3D060}" srcOrd="0" destOrd="0" presId="urn:microsoft.com/office/officeart/2005/8/layout/process1"/>
    <dgm:cxn modelId="{CBBBBCBD-48FC-4CC1-B38D-A479FAB96754}" type="presOf" srcId="{195388F2-DA00-4320-8F5F-6CE2A6F1673D}" destId="{1756810E-7F76-4159-A860-BF7213A62230}" srcOrd="0" destOrd="0" presId="urn:microsoft.com/office/officeart/2005/8/layout/process1"/>
    <dgm:cxn modelId="{A55DCB22-AA9F-4882-8B5D-987646F80368}" type="presOf" srcId="{9FAE438B-7A67-4E4C-9D92-03F9580387EA}" destId="{CA7606BD-FC58-49BC-894D-669D5BEF5EA8}" srcOrd="0" destOrd="0" presId="urn:microsoft.com/office/officeart/2005/8/layout/process1"/>
    <dgm:cxn modelId="{177A93B0-4CF4-4060-A2F5-D0733A2FD402}" type="presOf" srcId="{FA71EC86-A873-4903-8EBE-D9B4F98C70F1}" destId="{EA19F011-4126-4AF7-89A2-B8919CA6D4F9}" srcOrd="0" destOrd="0" presId="urn:microsoft.com/office/officeart/2005/8/layout/process1"/>
    <dgm:cxn modelId="{730A6543-B017-483A-9942-FDBEF386DCB3}" type="presOf" srcId="{53F070FF-67F3-4608-AF22-98350B12C770}" destId="{E0153C07-570D-42CE-8319-CD6D77FFCE30}" srcOrd="0" destOrd="0" presId="urn:microsoft.com/office/officeart/2005/8/layout/process1"/>
    <dgm:cxn modelId="{66CED514-C6A7-4723-8126-2E44DFD44DD8}" srcId="{9FAE438B-7A67-4E4C-9D92-03F9580387EA}" destId="{BA242DCF-80DF-4879-84E9-EA7D0C5C6059}" srcOrd="1" destOrd="0" parTransId="{B670BDFB-F79D-4B15-A58B-1F9DDC4B5595}" sibTransId="{195388F2-DA00-4320-8F5F-6CE2A6F1673D}"/>
    <dgm:cxn modelId="{57D8AA24-7BFA-49ED-98AD-384CAE965C4F}" srcId="{9FAE438B-7A67-4E4C-9D92-03F9580387EA}" destId="{53F070FF-67F3-4608-AF22-98350B12C770}" srcOrd="0" destOrd="0" parTransId="{290B78A1-2B83-412F-BB71-C9F951619498}" sibTransId="{889174D4-72C9-489E-ABAC-01485DA97753}"/>
    <dgm:cxn modelId="{173DE255-597A-492A-84B5-ED71E0B11947}" type="presOf" srcId="{195388F2-DA00-4320-8F5F-6CE2A6F1673D}" destId="{12977B59-1F1D-4E71-BB54-E6DFB6DB67A0}" srcOrd="1" destOrd="0" presId="urn:microsoft.com/office/officeart/2005/8/layout/process1"/>
    <dgm:cxn modelId="{DA5F3486-B2C1-4277-8182-1C8CA73505FE}" type="presOf" srcId="{889174D4-72C9-489E-ABAC-01485DA97753}" destId="{CFD649D3-BEA3-4D8F-B876-9BEAB72CDFBF}" srcOrd="0" destOrd="0" presId="urn:microsoft.com/office/officeart/2005/8/layout/process1"/>
    <dgm:cxn modelId="{C7F66892-1818-4FE9-A4CA-C6ADB56E8660}" type="presParOf" srcId="{CA7606BD-FC58-49BC-894D-669D5BEF5EA8}" destId="{E0153C07-570D-42CE-8319-CD6D77FFCE30}" srcOrd="0" destOrd="0" presId="urn:microsoft.com/office/officeart/2005/8/layout/process1"/>
    <dgm:cxn modelId="{CEA2BA18-A5E2-4053-88FD-BCA00A42024A}" type="presParOf" srcId="{CA7606BD-FC58-49BC-894D-669D5BEF5EA8}" destId="{CFD649D3-BEA3-4D8F-B876-9BEAB72CDFBF}" srcOrd="1" destOrd="0" presId="urn:microsoft.com/office/officeart/2005/8/layout/process1"/>
    <dgm:cxn modelId="{9CF74F2F-78DB-4034-BFF7-0C2E89D1B58B}" type="presParOf" srcId="{CFD649D3-BEA3-4D8F-B876-9BEAB72CDFBF}" destId="{B11D2909-4883-41E9-9E18-B83AC400F36A}" srcOrd="0" destOrd="0" presId="urn:microsoft.com/office/officeart/2005/8/layout/process1"/>
    <dgm:cxn modelId="{4D6C6634-CF63-4313-A6DB-A86D4A5F3B0E}" type="presParOf" srcId="{CA7606BD-FC58-49BC-894D-669D5BEF5EA8}" destId="{172D11B5-4AE7-4A2E-9D33-C66DB1A3D060}" srcOrd="2" destOrd="0" presId="urn:microsoft.com/office/officeart/2005/8/layout/process1"/>
    <dgm:cxn modelId="{5651201A-437A-4BAC-9189-C56044675F13}" type="presParOf" srcId="{CA7606BD-FC58-49BC-894D-669D5BEF5EA8}" destId="{1756810E-7F76-4159-A860-BF7213A62230}" srcOrd="3" destOrd="0" presId="urn:microsoft.com/office/officeart/2005/8/layout/process1"/>
    <dgm:cxn modelId="{CCBCCA12-53FD-4042-8E80-4BCEB4E098B7}" type="presParOf" srcId="{1756810E-7F76-4159-A860-BF7213A62230}" destId="{12977B59-1F1D-4E71-BB54-E6DFB6DB67A0}" srcOrd="0" destOrd="0" presId="urn:microsoft.com/office/officeart/2005/8/layout/process1"/>
    <dgm:cxn modelId="{A2E13895-9CC5-4A52-A2C0-E5D287173B13}" type="presParOf" srcId="{CA7606BD-FC58-49BC-894D-669D5BEF5EA8}" destId="{EA19F011-4126-4AF7-89A2-B8919CA6D4F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admin_panel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admin_home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A6E827A3-6096-4F0D-87CE-FE0EB3FE52EA}">
      <dgm:prSet/>
      <dgm:spPr/>
      <dgm:t>
        <a:bodyPr/>
        <a:lstStyle/>
        <a:p>
          <a:r>
            <a:rPr lang="en-US" smtClean="0"/>
            <a:t>Index_page</a:t>
          </a:r>
          <a:endParaRPr lang="en-US"/>
        </a:p>
      </dgm:t>
    </dgm:pt>
    <dgm:pt modelId="{D709266E-8D43-48AD-A8C2-B780CA55124C}" type="parTrans" cxnId="{0A736B72-AE0A-49C8-A3B9-D259577527C2}">
      <dgm:prSet/>
      <dgm:spPr/>
      <dgm:t>
        <a:bodyPr/>
        <a:lstStyle/>
        <a:p>
          <a:endParaRPr lang="en-US"/>
        </a:p>
      </dgm:t>
    </dgm:pt>
    <dgm:pt modelId="{C8C947C8-0D19-4023-B59C-213A5EE12BB5}" type="sibTrans" cxnId="{0A736B72-AE0A-49C8-A3B9-D259577527C2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3126" custLinFactNeighborX="-100000" custLinFactNeighborY="-51961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1" custLinFactNeighborX="10349" custLinFactNeighborY="-33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0" presStyleCnt="2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0" presStyleCnt="2" custLinFactY="-22529" custLinFactNeighborX="75379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  <dgm:pt modelId="{BCCFD2F7-5BF3-46A9-9579-112486FEE9E0}" type="pres">
      <dgm:prSet presAssocID="{D709266E-8D43-48AD-A8C2-B780CA55124C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291545B-2E2D-4BA3-9723-2262A6B2DC9D}" type="pres">
      <dgm:prSet presAssocID="{D709266E-8D43-48AD-A8C2-B780CA55124C}" presName="connTx" presStyleLbl="parChTrans1D3" presStyleIdx="1" presStyleCnt="2"/>
      <dgm:spPr/>
      <dgm:t>
        <a:bodyPr/>
        <a:lstStyle/>
        <a:p>
          <a:endParaRPr lang="en-US"/>
        </a:p>
      </dgm:t>
    </dgm:pt>
    <dgm:pt modelId="{75D95385-AB7E-428C-B874-5A74C2560E24}" type="pres">
      <dgm:prSet presAssocID="{A6E827A3-6096-4F0D-87CE-FE0EB3FE52EA}" presName="root2" presStyleCnt="0"/>
      <dgm:spPr/>
    </dgm:pt>
    <dgm:pt modelId="{D774E037-620C-4070-BBEA-B59DB718985B}" type="pres">
      <dgm:prSet presAssocID="{A6E827A3-6096-4F0D-87CE-FE0EB3FE52EA}" presName="LevelTwoTextNode" presStyleLbl="node3" presStyleIdx="1" presStyleCnt="2" custLinFactY="21542" custLinFactNeighborX="476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E44089-DBAD-4CC7-99DD-76D276F4DF14}" type="pres">
      <dgm:prSet presAssocID="{A6E827A3-6096-4F0D-87CE-FE0EB3FE52EA}" presName="level3hierChild" presStyleCnt="0"/>
      <dgm:spPr/>
    </dgm:pt>
  </dgm:ptLst>
  <dgm:cxnLst>
    <dgm:cxn modelId="{F8F4394F-4636-4853-BFB6-30FB6349CE04}" type="presOf" srcId="{A6E827A3-6096-4F0D-87CE-FE0EB3FE52EA}" destId="{D774E037-620C-4070-BBEA-B59DB718985B}" srcOrd="0" destOrd="0" presId="urn:microsoft.com/office/officeart/2005/8/layout/hierarchy2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4C387235-3007-47E2-A6DE-A1EBD631F3B7}" srcId="{C2256103-C7F9-4F7D-AACD-A0E93DF7F958}" destId="{4F187701-89B1-4715-B274-70995DE5A52A}" srcOrd="0" destOrd="0" parTransId="{B747A6D2-E8DC-4412-8A67-C4D1937394AC}" sibTransId="{E475B5C4-06F8-47A3-8DC9-16CDE9A48042}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0A736B72-AE0A-49C8-A3B9-D259577527C2}" srcId="{C2256103-C7F9-4F7D-AACD-A0E93DF7F958}" destId="{A6E827A3-6096-4F0D-87CE-FE0EB3FE52EA}" srcOrd="1" destOrd="0" parTransId="{D709266E-8D43-48AD-A8C2-B780CA55124C}" sibTransId="{C8C947C8-0D19-4023-B59C-213A5EE12BB5}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C3910C01-1D70-45B9-B843-438B2BA3B40C}" type="presOf" srcId="{D709266E-8D43-48AD-A8C2-B780CA55124C}" destId="{1291545B-2E2D-4BA3-9723-2262A6B2DC9D}" srcOrd="1" destOrd="0" presId="urn:microsoft.com/office/officeart/2005/8/layout/hierarchy2"/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94B19897-A320-4A27-B66F-793425DCAA2F}" type="presOf" srcId="{D709266E-8D43-48AD-A8C2-B780CA55124C}" destId="{BCCFD2F7-5BF3-46A9-9579-112486FEE9E0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4C80086D-4B08-437E-8EEF-D30CAAA6A36A}" type="presParOf" srcId="{0B0ADAAE-807B-4BDB-A030-AE1CDAAB7486}" destId="{3E87FF0D-7244-4704-B1B0-41A7F1359C9E}" srcOrd="0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  <dgm:cxn modelId="{BE570162-88E3-4E59-91EB-1EFD96FD2CFE}" type="presParOf" srcId="{0B0ADAAE-807B-4BDB-A030-AE1CDAAB7486}" destId="{BCCFD2F7-5BF3-46A9-9579-112486FEE9E0}" srcOrd="2" destOrd="0" presId="urn:microsoft.com/office/officeart/2005/8/layout/hierarchy2"/>
    <dgm:cxn modelId="{A0F1A952-B15D-4DA5-9F2B-50BC20EE847E}" type="presParOf" srcId="{BCCFD2F7-5BF3-46A9-9579-112486FEE9E0}" destId="{1291545B-2E2D-4BA3-9723-2262A6B2DC9D}" srcOrd="0" destOrd="0" presId="urn:microsoft.com/office/officeart/2005/8/layout/hierarchy2"/>
    <dgm:cxn modelId="{393FAC23-5C46-4406-9A1E-59EBA104319B}" type="presParOf" srcId="{0B0ADAAE-807B-4BDB-A030-AE1CDAAB7486}" destId="{75D95385-AB7E-428C-B874-5A74C2560E24}" srcOrd="3" destOrd="0" presId="urn:microsoft.com/office/officeart/2005/8/layout/hierarchy2"/>
    <dgm:cxn modelId="{971E5BC8-58F3-4367-AA84-B6AB98141325}" type="presParOf" srcId="{75D95385-AB7E-428C-B874-5A74C2560E24}" destId="{D774E037-620C-4070-BBEA-B59DB718985B}" srcOrd="0" destOrd="0" presId="urn:microsoft.com/office/officeart/2005/8/layout/hierarchy2"/>
    <dgm:cxn modelId="{B34E739B-B85D-4DBE-8482-F0E50365C508}" type="presParOf" srcId="{75D95385-AB7E-428C-B874-5A74C2560E24}" destId="{20E44089-DBAD-4CC7-99DD-76D276F4DF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FBE2F5-DF7A-4DC1-82F9-CD4404E92DAF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DFEFAD-687C-4DCA-9DF1-816C9A09B939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mtClean="0"/>
            <a:t>chat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hlinkshowjump?jump=nextslide" highlightClick="1"/>
          </dgm14:cNvPr>
        </a:ext>
      </dgm:extLst>
    </dgm:pt>
    <dgm:pt modelId="{98B120E0-2542-4A50-B051-0F66762B80B5}" type="parTrans" cxnId="{0CEB1F76-7824-416F-85FD-E4677F43677D}">
      <dgm:prSet/>
      <dgm:spPr/>
      <dgm:t>
        <a:bodyPr/>
        <a:lstStyle/>
        <a:p>
          <a:endParaRPr lang="en-US"/>
        </a:p>
      </dgm:t>
    </dgm:pt>
    <dgm:pt modelId="{2A6A68F0-3988-450E-9927-20FAB8F6731C}" type="sibTrans" cxnId="{0CEB1F76-7824-416F-85FD-E4677F43677D}">
      <dgm:prSet/>
      <dgm:spPr/>
      <dgm:t>
        <a:bodyPr/>
        <a:lstStyle/>
        <a:p>
          <a:endParaRPr lang="en-US"/>
        </a:p>
      </dgm:t>
    </dgm:pt>
    <dgm:pt modelId="{4F187701-89B1-4715-B274-70995DE5A52A}">
      <dgm:prSet/>
      <dgm:spPr/>
      <dgm:t>
        <a:bodyPr/>
        <a:lstStyle/>
        <a:p>
          <a:r>
            <a:rPr lang="en-US" smtClean="0"/>
            <a:t>chat</a:t>
          </a:r>
          <a:endParaRPr lang="en-US"/>
        </a:p>
      </dgm:t>
    </dgm:pt>
    <dgm:pt modelId="{B747A6D2-E8DC-4412-8A67-C4D1937394AC}" type="parTrans" cxnId="{4C387235-3007-47E2-A6DE-A1EBD631F3B7}">
      <dgm:prSet/>
      <dgm:spPr/>
      <dgm:t>
        <a:bodyPr/>
        <a:lstStyle/>
        <a:p>
          <a:endParaRPr lang="en-US"/>
        </a:p>
      </dgm:t>
    </dgm:pt>
    <dgm:pt modelId="{E475B5C4-06F8-47A3-8DC9-16CDE9A48042}" type="sibTrans" cxnId="{4C387235-3007-47E2-A6DE-A1EBD631F3B7}">
      <dgm:prSet/>
      <dgm:spPr/>
      <dgm:t>
        <a:bodyPr/>
        <a:lstStyle/>
        <a:p>
          <a:endParaRPr lang="en-US"/>
        </a:p>
      </dgm:t>
    </dgm:pt>
    <dgm:pt modelId="{C2256103-C7F9-4F7D-AACD-A0E93DF7F958}">
      <dgm:prSet phldrT="[Text]"/>
      <dgm:spPr/>
      <dgm:t>
        <a:bodyPr/>
        <a:lstStyle/>
        <a:p>
          <a:r>
            <a:rPr lang="en-US" smtClean="0"/>
            <a:t>templates</a:t>
          </a:r>
          <a:endParaRPr lang="en-US"/>
        </a:p>
      </dgm:t>
    </dgm:pt>
    <dgm:pt modelId="{2B5C9003-52DD-4E24-92AF-101D23FF3873}" type="sibTrans" cxnId="{A92AAE94-5DA2-48CC-A0AE-BA97BC070BDF}">
      <dgm:prSet/>
      <dgm:spPr/>
      <dgm:t>
        <a:bodyPr/>
        <a:lstStyle/>
        <a:p>
          <a:endParaRPr lang="en-US"/>
        </a:p>
      </dgm:t>
    </dgm:pt>
    <dgm:pt modelId="{811A43C8-30B7-49A4-BA00-165490CDC1C4}" type="parTrans" cxnId="{A92AAE94-5DA2-48CC-A0AE-BA97BC070BDF}">
      <dgm:prSet/>
      <dgm:spPr/>
      <dgm:t>
        <a:bodyPr/>
        <a:lstStyle/>
        <a:p>
          <a:endParaRPr lang="en-US"/>
        </a:p>
      </dgm:t>
    </dgm:pt>
    <dgm:pt modelId="{C3C32853-074A-45BB-B3CA-7BF70FF49852}" type="pres">
      <dgm:prSet presAssocID="{14FBE2F5-DF7A-4DC1-82F9-CD4404E92DA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F9CCB-A256-4B22-AB3D-0FD0BFF5CDA7}" type="pres">
      <dgm:prSet presAssocID="{F5DFEFAD-687C-4DCA-9DF1-816C9A09B939}" presName="root1" presStyleCnt="0"/>
      <dgm:spPr/>
    </dgm:pt>
    <dgm:pt modelId="{E9BF47D9-1D4A-4EC5-ACA5-60C6180808D4}" type="pres">
      <dgm:prSet presAssocID="{F5DFEFAD-687C-4DCA-9DF1-816C9A09B939}" presName="LevelOneTextNode" presStyleLbl="node0" presStyleIdx="0" presStyleCnt="1" custScaleX="177646" custScaleY="185369" custLinFactX="-3126" custLinFactNeighborX="-100000" custLinFactNeighborY="-51961">
        <dgm:presLayoutVars>
          <dgm:chPref val="3"/>
        </dgm:presLayoutVars>
      </dgm:prSet>
      <dgm:spPr>
        <a:prstGeom prst="actionButtonForwardNext">
          <a:avLst/>
        </a:prstGeom>
      </dgm:spPr>
      <dgm:t>
        <a:bodyPr/>
        <a:lstStyle/>
        <a:p>
          <a:endParaRPr lang="en-US"/>
        </a:p>
      </dgm:t>
    </dgm:pt>
    <dgm:pt modelId="{873EB3E4-56D8-43C2-A598-E9AFB3E1A9BC}" type="pres">
      <dgm:prSet presAssocID="{F5DFEFAD-687C-4DCA-9DF1-816C9A09B939}" presName="level2hierChild" presStyleCnt="0"/>
      <dgm:spPr/>
    </dgm:pt>
    <dgm:pt modelId="{1005178E-AC74-437B-8195-3B4A7B20A95D}" type="pres">
      <dgm:prSet presAssocID="{811A43C8-30B7-49A4-BA00-165490CDC1C4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CB75D2B2-EE15-4B21-9E6C-F5749ECA6CD7}" type="pres">
      <dgm:prSet presAssocID="{811A43C8-30B7-49A4-BA00-165490CDC1C4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7DA7F36-96B7-4DC8-AF5D-2764156AA6DC}" type="pres">
      <dgm:prSet presAssocID="{C2256103-C7F9-4F7D-AACD-A0E93DF7F958}" presName="root2" presStyleCnt="0"/>
      <dgm:spPr/>
    </dgm:pt>
    <dgm:pt modelId="{EDC471E0-85F6-4471-8176-4C4CD25ABC9A}" type="pres">
      <dgm:prSet presAssocID="{C2256103-C7F9-4F7D-AACD-A0E93DF7F958}" presName="LevelTwoTextNode" presStyleLbl="node2" presStyleIdx="0" presStyleCnt="1" custLinFactNeighborX="10349" custLinFactNeighborY="-336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ADAAE-807B-4BDB-A030-AE1CDAAB7486}" type="pres">
      <dgm:prSet presAssocID="{C2256103-C7F9-4F7D-AACD-A0E93DF7F958}" presName="level3hierChild" presStyleCnt="0"/>
      <dgm:spPr/>
    </dgm:pt>
    <dgm:pt modelId="{3E87FF0D-7244-4704-B1B0-41A7F1359C9E}" type="pres">
      <dgm:prSet presAssocID="{B747A6D2-E8DC-4412-8A67-C4D1937394AC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475F1AA3-6ED1-4C0D-9DAA-521D84C55039}" type="pres">
      <dgm:prSet presAssocID="{B747A6D2-E8DC-4412-8A67-C4D1937394AC}" presName="connTx" presStyleLbl="parChTrans1D3" presStyleIdx="0" presStyleCnt="1"/>
      <dgm:spPr/>
      <dgm:t>
        <a:bodyPr/>
        <a:lstStyle/>
        <a:p>
          <a:endParaRPr lang="en-US"/>
        </a:p>
      </dgm:t>
    </dgm:pt>
    <dgm:pt modelId="{933C1F96-15A9-43BA-9A68-55B977A4C48A}" type="pres">
      <dgm:prSet presAssocID="{4F187701-89B1-4715-B274-70995DE5A52A}" presName="root2" presStyleCnt="0"/>
      <dgm:spPr/>
    </dgm:pt>
    <dgm:pt modelId="{5480000D-7848-4687-8111-BCC1226DF238}" type="pres">
      <dgm:prSet presAssocID="{4F187701-89B1-4715-B274-70995DE5A52A}" presName="LevelTwoTextNode" presStyleLbl="node3" presStyleIdx="0" presStyleCnt="1" custLinFactNeighborX="28373" custLinFactNeighborY="-403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2FADB-AC28-4A8C-80F5-8B12154B7380}" type="pres">
      <dgm:prSet presAssocID="{4F187701-89B1-4715-B274-70995DE5A52A}" presName="level3hierChild" presStyleCnt="0"/>
      <dgm:spPr/>
    </dgm:pt>
  </dgm:ptLst>
  <dgm:cxnLst>
    <dgm:cxn modelId="{0CEB1F76-7824-416F-85FD-E4677F43677D}" srcId="{14FBE2F5-DF7A-4DC1-82F9-CD4404E92DAF}" destId="{F5DFEFAD-687C-4DCA-9DF1-816C9A09B939}" srcOrd="0" destOrd="0" parTransId="{98B120E0-2542-4A50-B051-0F66762B80B5}" sibTransId="{2A6A68F0-3988-450E-9927-20FAB8F6731C}"/>
    <dgm:cxn modelId="{D1B34432-CC7B-4DCB-8ECD-38CACBA9E766}" type="presOf" srcId="{811A43C8-30B7-49A4-BA00-165490CDC1C4}" destId="{1005178E-AC74-437B-8195-3B4A7B20A95D}" srcOrd="0" destOrd="0" presId="urn:microsoft.com/office/officeart/2005/8/layout/hierarchy2"/>
    <dgm:cxn modelId="{F3B451EA-D5E1-4AFE-AC95-CD2CCB1FD683}" type="presOf" srcId="{F5DFEFAD-687C-4DCA-9DF1-816C9A09B939}" destId="{E9BF47D9-1D4A-4EC5-ACA5-60C6180808D4}" srcOrd="0" destOrd="0" presId="urn:microsoft.com/office/officeart/2005/8/layout/hierarchy2"/>
    <dgm:cxn modelId="{ED119CC7-8DA8-4D89-9AED-78F2BE6E5F8B}" type="presOf" srcId="{14FBE2F5-DF7A-4DC1-82F9-CD4404E92DAF}" destId="{C3C32853-074A-45BB-B3CA-7BF70FF49852}" srcOrd="0" destOrd="0" presId="urn:microsoft.com/office/officeart/2005/8/layout/hierarchy2"/>
    <dgm:cxn modelId="{5052521A-7521-4382-810B-F330600030DA}" type="presOf" srcId="{4F187701-89B1-4715-B274-70995DE5A52A}" destId="{5480000D-7848-4687-8111-BCC1226DF238}" srcOrd="0" destOrd="0" presId="urn:microsoft.com/office/officeart/2005/8/layout/hierarchy2"/>
    <dgm:cxn modelId="{9EE819F1-59B9-4C5A-AC7C-D35A6A01AF79}" type="presOf" srcId="{811A43C8-30B7-49A4-BA00-165490CDC1C4}" destId="{CB75D2B2-EE15-4B21-9E6C-F5749ECA6CD7}" srcOrd="1" destOrd="0" presId="urn:microsoft.com/office/officeart/2005/8/layout/hierarchy2"/>
    <dgm:cxn modelId="{83B98FA5-C456-4887-811F-9F01EB58EB93}" type="presOf" srcId="{B747A6D2-E8DC-4412-8A67-C4D1937394AC}" destId="{475F1AA3-6ED1-4C0D-9DAA-521D84C55039}" srcOrd="1" destOrd="0" presId="urn:microsoft.com/office/officeart/2005/8/layout/hierarchy2"/>
    <dgm:cxn modelId="{C9C43351-1E94-4F55-96C0-882158737739}" type="presOf" srcId="{C2256103-C7F9-4F7D-AACD-A0E93DF7F958}" destId="{EDC471E0-85F6-4471-8176-4C4CD25ABC9A}" srcOrd="0" destOrd="0" presId="urn:microsoft.com/office/officeart/2005/8/layout/hierarchy2"/>
    <dgm:cxn modelId="{4C387235-3007-47E2-A6DE-A1EBD631F3B7}" srcId="{C2256103-C7F9-4F7D-AACD-A0E93DF7F958}" destId="{4F187701-89B1-4715-B274-70995DE5A52A}" srcOrd="0" destOrd="0" parTransId="{B747A6D2-E8DC-4412-8A67-C4D1937394AC}" sibTransId="{E475B5C4-06F8-47A3-8DC9-16CDE9A48042}"/>
    <dgm:cxn modelId="{A92AAE94-5DA2-48CC-A0AE-BA97BC070BDF}" srcId="{F5DFEFAD-687C-4DCA-9DF1-816C9A09B939}" destId="{C2256103-C7F9-4F7D-AACD-A0E93DF7F958}" srcOrd="0" destOrd="0" parTransId="{811A43C8-30B7-49A4-BA00-165490CDC1C4}" sibTransId="{2B5C9003-52DD-4E24-92AF-101D23FF3873}"/>
    <dgm:cxn modelId="{DF0CF3A5-1395-43F3-B2BC-61A7C964D02B}" type="presOf" srcId="{B747A6D2-E8DC-4412-8A67-C4D1937394AC}" destId="{3E87FF0D-7244-4704-B1B0-41A7F1359C9E}" srcOrd="0" destOrd="0" presId="urn:microsoft.com/office/officeart/2005/8/layout/hierarchy2"/>
    <dgm:cxn modelId="{32295389-13B7-4044-81C7-88CEC247A57A}" type="presParOf" srcId="{C3C32853-074A-45BB-B3CA-7BF70FF49852}" destId="{D8DF9CCB-A256-4B22-AB3D-0FD0BFF5CDA7}" srcOrd="0" destOrd="0" presId="urn:microsoft.com/office/officeart/2005/8/layout/hierarchy2"/>
    <dgm:cxn modelId="{F21C778A-0815-417D-BD43-E52FFD2CAB84}" type="presParOf" srcId="{D8DF9CCB-A256-4B22-AB3D-0FD0BFF5CDA7}" destId="{E9BF47D9-1D4A-4EC5-ACA5-60C6180808D4}" srcOrd="0" destOrd="0" presId="urn:microsoft.com/office/officeart/2005/8/layout/hierarchy2"/>
    <dgm:cxn modelId="{5E324643-07FB-45DB-804F-AA6CC7B2F233}" type="presParOf" srcId="{D8DF9CCB-A256-4B22-AB3D-0FD0BFF5CDA7}" destId="{873EB3E4-56D8-43C2-A598-E9AFB3E1A9BC}" srcOrd="1" destOrd="0" presId="urn:microsoft.com/office/officeart/2005/8/layout/hierarchy2"/>
    <dgm:cxn modelId="{AEEEBF24-D7CF-4694-BE29-3C43C18F36B8}" type="presParOf" srcId="{873EB3E4-56D8-43C2-A598-E9AFB3E1A9BC}" destId="{1005178E-AC74-437B-8195-3B4A7B20A95D}" srcOrd="0" destOrd="0" presId="urn:microsoft.com/office/officeart/2005/8/layout/hierarchy2"/>
    <dgm:cxn modelId="{3C4A934C-FB8A-4CEE-92B2-5F67594853DC}" type="presParOf" srcId="{1005178E-AC74-437B-8195-3B4A7B20A95D}" destId="{CB75D2B2-EE15-4B21-9E6C-F5749ECA6CD7}" srcOrd="0" destOrd="0" presId="urn:microsoft.com/office/officeart/2005/8/layout/hierarchy2"/>
    <dgm:cxn modelId="{314C3D5A-CA99-4BFA-A7EF-EB6D2EEBBABC}" type="presParOf" srcId="{873EB3E4-56D8-43C2-A598-E9AFB3E1A9BC}" destId="{F7DA7F36-96B7-4DC8-AF5D-2764156AA6DC}" srcOrd="1" destOrd="0" presId="urn:microsoft.com/office/officeart/2005/8/layout/hierarchy2"/>
    <dgm:cxn modelId="{B76595C2-BE45-400A-9A75-A7B305BEEBE5}" type="presParOf" srcId="{F7DA7F36-96B7-4DC8-AF5D-2764156AA6DC}" destId="{EDC471E0-85F6-4471-8176-4C4CD25ABC9A}" srcOrd="0" destOrd="0" presId="urn:microsoft.com/office/officeart/2005/8/layout/hierarchy2"/>
    <dgm:cxn modelId="{B8930494-F54F-442C-A16A-10B7644DBF64}" type="presParOf" srcId="{F7DA7F36-96B7-4DC8-AF5D-2764156AA6DC}" destId="{0B0ADAAE-807B-4BDB-A030-AE1CDAAB7486}" srcOrd="1" destOrd="0" presId="urn:microsoft.com/office/officeart/2005/8/layout/hierarchy2"/>
    <dgm:cxn modelId="{4C80086D-4B08-437E-8EEF-D30CAAA6A36A}" type="presParOf" srcId="{0B0ADAAE-807B-4BDB-A030-AE1CDAAB7486}" destId="{3E87FF0D-7244-4704-B1B0-41A7F1359C9E}" srcOrd="0" destOrd="0" presId="urn:microsoft.com/office/officeart/2005/8/layout/hierarchy2"/>
    <dgm:cxn modelId="{EF0FA6C3-1C7E-4F69-84B3-B7D8A67F55E7}" type="presParOf" srcId="{3E87FF0D-7244-4704-B1B0-41A7F1359C9E}" destId="{475F1AA3-6ED1-4C0D-9DAA-521D84C55039}" srcOrd="0" destOrd="0" presId="urn:microsoft.com/office/officeart/2005/8/layout/hierarchy2"/>
    <dgm:cxn modelId="{528FE903-ED29-4411-85DA-F57238DCB222}" type="presParOf" srcId="{0B0ADAAE-807B-4BDB-A030-AE1CDAAB7486}" destId="{933C1F96-15A9-43BA-9A68-55B977A4C48A}" srcOrd="1" destOrd="0" presId="urn:microsoft.com/office/officeart/2005/8/layout/hierarchy2"/>
    <dgm:cxn modelId="{65012574-9A86-459B-BD73-55252F1D1AA1}" type="presParOf" srcId="{933C1F96-15A9-43BA-9A68-55B977A4C48A}" destId="{5480000D-7848-4687-8111-BCC1226DF238}" srcOrd="0" destOrd="0" presId="urn:microsoft.com/office/officeart/2005/8/layout/hierarchy2"/>
    <dgm:cxn modelId="{91C15E0A-3B99-40F7-A96C-CD5C84BBEE70}" type="presParOf" srcId="{933C1F96-15A9-43BA-9A68-55B977A4C48A}" destId="{98A2FADB-AC28-4A8C-80F5-8B12154B73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AC54B-B699-49B0-899F-672843CBFC4F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ECF4D-5864-470A-BD4F-16DB292A9BF1}">
      <dsp:nvSpPr>
        <dsp:cNvPr id="0" name=""/>
        <dsp:cNvSpPr/>
      </dsp:nvSpPr>
      <dsp:spPr>
        <a:xfrm>
          <a:off x="0" y="0"/>
          <a:ext cx="3280695" cy="372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i="0" kern="1200" smtClean="0"/>
            <a:t>Having a Website supporting</a:t>
          </a:r>
          <a:endParaRPr lang="en-US" sz="3200" kern="1200"/>
        </a:p>
      </dsp:txBody>
      <dsp:txXfrm>
        <a:off x="0" y="0"/>
        <a:ext cx="3280695" cy="3722024"/>
      </dsp:txXfrm>
    </dsp:sp>
    <dsp:sp modelId="{BB7BA42A-1779-443F-A80C-8318F2346CA5}">
      <dsp:nvSpPr>
        <dsp:cNvPr id="0" name=""/>
        <dsp:cNvSpPr/>
      </dsp:nvSpPr>
      <dsp:spPr>
        <a:xfrm>
          <a:off x="3409971" y="169017"/>
          <a:ext cx="6765439" cy="338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.User authorization block (Registration)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.Admin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.User account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</a:t>
          </a:r>
          <a:r>
            <a:rPr lang="en-US" sz="1800" kern="1200" err="1" smtClean="0"/>
            <a:t>Searchbox</a:t>
          </a:r>
          <a:r>
            <a:rPr lang="en-US" sz="1800" kern="1200" smtClean="0"/>
            <a:t>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.Favorite recipes block /categories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.Comments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.Chat block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.Notifications with email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.Add a receipt</a:t>
          </a:r>
          <a:endParaRPr lang="en-US" sz="1800" kern="1200"/>
        </a:p>
      </dsp:txBody>
      <dsp:txXfrm>
        <a:off x="3409971" y="169017"/>
        <a:ext cx="6765439" cy="3380353"/>
      </dsp:txXfrm>
    </dsp:sp>
    <dsp:sp modelId="{CB4CACF7-CE55-44CA-BD6E-552DC34623E6}">
      <dsp:nvSpPr>
        <dsp:cNvPr id="0" name=""/>
        <dsp:cNvSpPr/>
      </dsp:nvSpPr>
      <dsp:spPr>
        <a:xfrm>
          <a:off x="3216436" y="2800033"/>
          <a:ext cx="68947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0" y="1404484"/>
          <a:ext cx="2642106" cy="1378484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errors</a:t>
          </a:r>
          <a:endParaRPr lang="en-US" sz="2300" kern="1200"/>
        </a:p>
      </dsp:txBody>
      <dsp:txXfrm>
        <a:off x="0" y="1404484"/>
        <a:ext cx="2642106" cy="1378484"/>
      </dsp:txXfrm>
    </dsp:sp>
    <dsp:sp modelId="{1005178E-AC74-437B-8195-3B4A7B20A95D}">
      <dsp:nvSpPr>
        <dsp:cNvPr id="0" name=""/>
        <dsp:cNvSpPr/>
      </dsp:nvSpPr>
      <dsp:spPr>
        <a:xfrm rot="20326900">
          <a:off x="2614835" y="1931832"/>
          <a:ext cx="804538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04538" y="16303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6991" y="1928022"/>
        <a:ext cx="40226" cy="40226"/>
      </dsp:txXfrm>
    </dsp:sp>
    <dsp:sp modelId="{EDC471E0-85F6-4471-8176-4C4CD25ABC9A}">
      <dsp:nvSpPr>
        <dsp:cNvPr id="0" name=""/>
        <dsp:cNvSpPr/>
      </dsp:nvSpPr>
      <dsp:spPr>
        <a:xfrm>
          <a:off x="3392103" y="1430724"/>
          <a:ext cx="1487287" cy="743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templates</a:t>
          </a:r>
          <a:endParaRPr lang="en-US" sz="2300" kern="1200"/>
        </a:p>
      </dsp:txBody>
      <dsp:txXfrm>
        <a:off x="3413884" y="1452505"/>
        <a:ext cx="1443725" cy="700081"/>
      </dsp:txXfrm>
    </dsp:sp>
    <dsp:sp modelId="{3E87FF0D-7244-4704-B1B0-41A7F1359C9E}">
      <dsp:nvSpPr>
        <dsp:cNvPr id="0" name=""/>
        <dsp:cNvSpPr/>
      </dsp:nvSpPr>
      <dsp:spPr>
        <a:xfrm rot="17230412">
          <a:off x="4351725" y="1070880"/>
          <a:ext cx="1497489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497489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3033" y="1049746"/>
        <a:ext cx="74874" cy="74874"/>
      </dsp:txXfrm>
    </dsp:sp>
    <dsp:sp modelId="{5480000D-7848-4687-8111-BCC1226DF238}">
      <dsp:nvSpPr>
        <dsp:cNvPr id="0" name=""/>
        <dsp:cNvSpPr/>
      </dsp:nvSpPr>
      <dsp:spPr>
        <a:xfrm>
          <a:off x="5321549" y="0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403</a:t>
          </a:r>
          <a:endParaRPr lang="en-US" sz="2300" kern="1200"/>
        </a:p>
      </dsp:txBody>
      <dsp:txXfrm>
        <a:off x="5343330" y="21781"/>
        <a:ext cx="1443725" cy="700081"/>
      </dsp:txXfrm>
    </dsp:sp>
    <dsp:sp modelId="{BCCFD2F7-5BF3-46A9-9579-112486FEE9E0}">
      <dsp:nvSpPr>
        <dsp:cNvPr id="0" name=""/>
        <dsp:cNvSpPr/>
      </dsp:nvSpPr>
      <dsp:spPr>
        <a:xfrm rot="3573768">
          <a:off x="4668804" y="2154223"/>
          <a:ext cx="853600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53600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4265" y="2149186"/>
        <a:ext cx="42680" cy="42680"/>
      </dsp:txXfrm>
    </dsp:sp>
    <dsp:sp modelId="{D774E037-620C-4070-BBEA-B59DB718985B}">
      <dsp:nvSpPr>
        <dsp:cNvPr id="0" name=""/>
        <dsp:cNvSpPr/>
      </dsp:nvSpPr>
      <dsp:spPr>
        <a:xfrm>
          <a:off x="5311819" y="2166685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500</a:t>
          </a:r>
          <a:endParaRPr lang="en-US" sz="2300" kern="1200"/>
        </a:p>
      </dsp:txBody>
      <dsp:txXfrm>
        <a:off x="5333600" y="2188466"/>
        <a:ext cx="1443725" cy="700081"/>
      </dsp:txXfrm>
    </dsp:sp>
    <dsp:sp modelId="{35063595-A054-46DB-ACAB-609EB4BD4069}">
      <dsp:nvSpPr>
        <dsp:cNvPr id="0" name=""/>
        <dsp:cNvSpPr/>
      </dsp:nvSpPr>
      <dsp:spPr>
        <a:xfrm rot="19603652">
          <a:off x="4836043" y="1641172"/>
          <a:ext cx="528853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528853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7249" y="1644254"/>
        <a:ext cx="26442" cy="26442"/>
      </dsp:txXfrm>
    </dsp:sp>
    <dsp:sp modelId="{DE987F27-4F9B-4D38-A840-A63B2A2434D2}">
      <dsp:nvSpPr>
        <dsp:cNvPr id="0" name=""/>
        <dsp:cNvSpPr/>
      </dsp:nvSpPr>
      <dsp:spPr>
        <a:xfrm>
          <a:off x="5321549" y="1140584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404</a:t>
          </a:r>
          <a:endParaRPr lang="en-US" sz="2300" kern="1200"/>
        </a:p>
      </dsp:txBody>
      <dsp:txXfrm>
        <a:off x="5343330" y="1162365"/>
        <a:ext cx="1443725" cy="700081"/>
      </dsp:txXfrm>
    </dsp:sp>
    <dsp:sp modelId="{C21F2C77-93D2-4BE4-B9CE-FB7D4A6B9887}">
      <dsp:nvSpPr>
        <dsp:cNvPr id="0" name=""/>
        <dsp:cNvSpPr/>
      </dsp:nvSpPr>
      <dsp:spPr>
        <a:xfrm rot="4543135">
          <a:off x="4204247" y="2654769"/>
          <a:ext cx="1792446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792446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55659" y="2626262"/>
        <a:ext cx="89622" cy="89622"/>
      </dsp:txXfrm>
    </dsp:sp>
    <dsp:sp modelId="{84AD364D-4B5B-41DA-A2BD-3B7D20F1E25F}">
      <dsp:nvSpPr>
        <dsp:cNvPr id="0" name=""/>
        <dsp:cNvSpPr/>
      </dsp:nvSpPr>
      <dsp:spPr>
        <a:xfrm>
          <a:off x="5321549" y="3167778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error_main</a:t>
          </a:r>
          <a:endParaRPr lang="en-US" sz="2300" kern="1200"/>
        </a:p>
      </dsp:txBody>
      <dsp:txXfrm>
        <a:off x="5343330" y="3189559"/>
        <a:ext cx="1443725" cy="700081"/>
      </dsp:txXfrm>
    </dsp:sp>
    <dsp:sp modelId="{04B87970-9DBC-42ED-8B8A-EF40F21EE9BF}">
      <dsp:nvSpPr>
        <dsp:cNvPr id="0" name=""/>
        <dsp:cNvSpPr/>
      </dsp:nvSpPr>
      <dsp:spPr>
        <a:xfrm rot="3227119">
          <a:off x="2435688" y="2484423"/>
          <a:ext cx="1008912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008912" y="16303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4922" y="2475503"/>
        <a:ext cx="50445" cy="50445"/>
      </dsp:txXfrm>
    </dsp:sp>
    <dsp:sp modelId="{6ACDCC57-FFF2-4F79-A6E5-5270F98A8E52}">
      <dsp:nvSpPr>
        <dsp:cNvPr id="0" name=""/>
        <dsp:cNvSpPr/>
      </dsp:nvSpPr>
      <dsp:spPr>
        <a:xfrm>
          <a:off x="3238184" y="2535904"/>
          <a:ext cx="1487287" cy="743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static</a:t>
          </a:r>
          <a:endParaRPr lang="en-US" sz="2300" kern="1200"/>
        </a:p>
      </dsp:txBody>
      <dsp:txXfrm>
        <a:off x="3259965" y="2557685"/>
        <a:ext cx="1443725" cy="7000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0" y="1404484"/>
          <a:ext cx="2642106" cy="1378484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errors</a:t>
          </a:r>
          <a:endParaRPr lang="en-US" sz="2400" kern="1200"/>
        </a:p>
      </dsp:txBody>
      <dsp:txXfrm>
        <a:off x="0" y="1404484"/>
        <a:ext cx="2642106" cy="1378484"/>
      </dsp:txXfrm>
    </dsp:sp>
    <dsp:sp modelId="{1005178E-AC74-437B-8195-3B4A7B20A95D}">
      <dsp:nvSpPr>
        <dsp:cNvPr id="0" name=""/>
        <dsp:cNvSpPr/>
      </dsp:nvSpPr>
      <dsp:spPr>
        <a:xfrm rot="20326900">
          <a:off x="2614835" y="1931832"/>
          <a:ext cx="804538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04538" y="16303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6991" y="1928022"/>
        <a:ext cx="40226" cy="40226"/>
      </dsp:txXfrm>
    </dsp:sp>
    <dsp:sp modelId="{EDC471E0-85F6-4471-8176-4C4CD25ABC9A}">
      <dsp:nvSpPr>
        <dsp:cNvPr id="0" name=""/>
        <dsp:cNvSpPr/>
      </dsp:nvSpPr>
      <dsp:spPr>
        <a:xfrm>
          <a:off x="3392103" y="1430724"/>
          <a:ext cx="1487287" cy="743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templates</a:t>
          </a:r>
          <a:endParaRPr lang="en-US" sz="2400" kern="1200"/>
        </a:p>
      </dsp:txBody>
      <dsp:txXfrm>
        <a:off x="3413884" y="1452505"/>
        <a:ext cx="1443725" cy="700081"/>
      </dsp:txXfrm>
    </dsp:sp>
    <dsp:sp modelId="{3E87FF0D-7244-4704-B1B0-41A7F1359C9E}">
      <dsp:nvSpPr>
        <dsp:cNvPr id="0" name=""/>
        <dsp:cNvSpPr/>
      </dsp:nvSpPr>
      <dsp:spPr>
        <a:xfrm rot="17230412">
          <a:off x="4351725" y="1070880"/>
          <a:ext cx="1497489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497489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63033" y="1049746"/>
        <a:ext cx="74874" cy="74874"/>
      </dsp:txXfrm>
    </dsp:sp>
    <dsp:sp modelId="{5480000D-7848-4687-8111-BCC1226DF238}">
      <dsp:nvSpPr>
        <dsp:cNvPr id="0" name=""/>
        <dsp:cNvSpPr/>
      </dsp:nvSpPr>
      <dsp:spPr>
        <a:xfrm>
          <a:off x="5321549" y="0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base</a:t>
          </a:r>
          <a:endParaRPr lang="en-US" sz="2400" kern="1200"/>
        </a:p>
      </dsp:txBody>
      <dsp:txXfrm>
        <a:off x="5343330" y="21781"/>
        <a:ext cx="1443725" cy="700081"/>
      </dsp:txXfrm>
    </dsp:sp>
    <dsp:sp modelId="{BCCFD2F7-5BF3-46A9-9579-112486FEE9E0}">
      <dsp:nvSpPr>
        <dsp:cNvPr id="0" name=""/>
        <dsp:cNvSpPr/>
      </dsp:nvSpPr>
      <dsp:spPr>
        <a:xfrm rot="3573768">
          <a:off x="4668804" y="2154223"/>
          <a:ext cx="853600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853600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74265" y="2149186"/>
        <a:ext cx="42680" cy="42680"/>
      </dsp:txXfrm>
    </dsp:sp>
    <dsp:sp modelId="{D774E037-620C-4070-BBEA-B59DB718985B}">
      <dsp:nvSpPr>
        <dsp:cNvPr id="0" name=""/>
        <dsp:cNvSpPr/>
      </dsp:nvSpPr>
      <dsp:spPr>
        <a:xfrm>
          <a:off x="5311819" y="2166685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header</a:t>
          </a:r>
          <a:endParaRPr lang="en-US" sz="2400" kern="1200"/>
        </a:p>
      </dsp:txBody>
      <dsp:txXfrm>
        <a:off x="5333600" y="2188466"/>
        <a:ext cx="1443725" cy="700081"/>
      </dsp:txXfrm>
    </dsp:sp>
    <dsp:sp modelId="{35063595-A054-46DB-ACAB-609EB4BD4069}">
      <dsp:nvSpPr>
        <dsp:cNvPr id="0" name=""/>
        <dsp:cNvSpPr/>
      </dsp:nvSpPr>
      <dsp:spPr>
        <a:xfrm rot="19603652">
          <a:off x="4836043" y="1641172"/>
          <a:ext cx="528853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528853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087249" y="1644254"/>
        <a:ext cx="26442" cy="26442"/>
      </dsp:txXfrm>
    </dsp:sp>
    <dsp:sp modelId="{DE987F27-4F9B-4D38-A840-A63B2A2434D2}">
      <dsp:nvSpPr>
        <dsp:cNvPr id="0" name=""/>
        <dsp:cNvSpPr/>
      </dsp:nvSpPr>
      <dsp:spPr>
        <a:xfrm>
          <a:off x="5321549" y="1140584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footer</a:t>
          </a:r>
          <a:endParaRPr lang="en-US" sz="2400" kern="1200"/>
        </a:p>
      </dsp:txBody>
      <dsp:txXfrm>
        <a:off x="5343330" y="1162365"/>
        <a:ext cx="1443725" cy="700081"/>
      </dsp:txXfrm>
    </dsp:sp>
    <dsp:sp modelId="{C21F2C77-93D2-4BE4-B9CE-FB7D4A6B9887}">
      <dsp:nvSpPr>
        <dsp:cNvPr id="0" name=""/>
        <dsp:cNvSpPr/>
      </dsp:nvSpPr>
      <dsp:spPr>
        <a:xfrm rot="4543135">
          <a:off x="4204247" y="2654769"/>
          <a:ext cx="1792446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792446" y="16303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055659" y="2626262"/>
        <a:ext cx="89622" cy="89622"/>
      </dsp:txXfrm>
    </dsp:sp>
    <dsp:sp modelId="{84AD364D-4B5B-41DA-A2BD-3B7D20F1E25F}">
      <dsp:nvSpPr>
        <dsp:cNvPr id="0" name=""/>
        <dsp:cNvSpPr/>
      </dsp:nvSpPr>
      <dsp:spPr>
        <a:xfrm>
          <a:off x="5321549" y="3167778"/>
          <a:ext cx="1487287" cy="7436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index_page</a:t>
          </a:r>
          <a:endParaRPr lang="en-US" sz="2400" kern="1200"/>
        </a:p>
      </dsp:txBody>
      <dsp:txXfrm>
        <a:off x="5343330" y="3189559"/>
        <a:ext cx="1443725" cy="700081"/>
      </dsp:txXfrm>
    </dsp:sp>
    <dsp:sp modelId="{04B87970-9DBC-42ED-8B8A-EF40F21EE9BF}">
      <dsp:nvSpPr>
        <dsp:cNvPr id="0" name=""/>
        <dsp:cNvSpPr/>
      </dsp:nvSpPr>
      <dsp:spPr>
        <a:xfrm rot="3227119">
          <a:off x="2435688" y="2484423"/>
          <a:ext cx="1008912" cy="32607"/>
        </a:xfrm>
        <a:custGeom>
          <a:avLst/>
          <a:gdLst/>
          <a:ahLst/>
          <a:cxnLst/>
          <a:rect l="0" t="0" r="0" b="0"/>
          <a:pathLst>
            <a:path>
              <a:moveTo>
                <a:pt x="0" y="16303"/>
              </a:moveTo>
              <a:lnTo>
                <a:pt x="1008912" y="16303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14922" y="2475503"/>
        <a:ext cx="50445" cy="50445"/>
      </dsp:txXfrm>
    </dsp:sp>
    <dsp:sp modelId="{6ACDCC57-FFF2-4F79-A6E5-5270F98A8E52}">
      <dsp:nvSpPr>
        <dsp:cNvPr id="0" name=""/>
        <dsp:cNvSpPr/>
      </dsp:nvSpPr>
      <dsp:spPr>
        <a:xfrm>
          <a:off x="3238184" y="2535904"/>
          <a:ext cx="1487287" cy="7436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static</a:t>
          </a:r>
          <a:endParaRPr lang="en-US" sz="2400" kern="1200"/>
        </a:p>
      </dsp:txBody>
      <dsp:txXfrm>
        <a:off x="3259965" y="2557685"/>
        <a:ext cx="1443725" cy="70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6327B-AE10-4F95-AF56-69D9FD4962A4}">
      <dsp:nvSpPr>
        <dsp:cNvPr id="0" name=""/>
        <dsp:cNvSpPr/>
      </dsp:nvSpPr>
      <dsp:spPr>
        <a:xfrm>
          <a:off x="4641937" y="85123"/>
          <a:ext cx="1034672" cy="1034655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1D4B1-17BF-4A1C-A90E-B4E5843E2BA5}">
      <dsp:nvSpPr>
        <dsp:cNvPr id="0" name=""/>
        <dsp:cNvSpPr/>
      </dsp:nvSpPr>
      <dsp:spPr>
        <a:xfrm>
          <a:off x="2402128" y="45720"/>
          <a:ext cx="1551426" cy="1202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42736-7AD3-4020-BBC9-A3FD2A0AA6D2}">
      <dsp:nvSpPr>
        <dsp:cNvPr id="0" name=""/>
        <dsp:cNvSpPr/>
      </dsp:nvSpPr>
      <dsp:spPr>
        <a:xfrm>
          <a:off x="4405805" y="178243"/>
          <a:ext cx="2183834" cy="92367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Download from  API</a:t>
          </a:r>
          <a:endParaRPr lang="en-US" sz="2000" kern="1200"/>
        </a:p>
      </dsp:txBody>
      <dsp:txXfrm>
        <a:off x="4725620" y="313512"/>
        <a:ext cx="1544204" cy="653136"/>
      </dsp:txXfrm>
    </dsp:sp>
    <dsp:sp modelId="{88008DE9-AA2C-40E1-8D8B-D3E92A8F8789}">
      <dsp:nvSpPr>
        <dsp:cNvPr id="0" name=""/>
        <dsp:cNvSpPr/>
      </dsp:nvSpPr>
      <dsp:spPr>
        <a:xfrm>
          <a:off x="4986668" y="1357915"/>
          <a:ext cx="205713" cy="205713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C1B2F-0E4C-43AC-BEB3-B83F63E978DC}">
      <dsp:nvSpPr>
        <dsp:cNvPr id="0" name=""/>
        <dsp:cNvSpPr/>
      </dsp:nvSpPr>
      <dsp:spPr>
        <a:xfrm>
          <a:off x="4441595" y="1724212"/>
          <a:ext cx="1034672" cy="1034655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DB21E-8A77-4866-9B37-1D2333C7ADE9}">
      <dsp:nvSpPr>
        <dsp:cNvPr id="0" name=""/>
        <dsp:cNvSpPr/>
      </dsp:nvSpPr>
      <dsp:spPr>
        <a:xfrm>
          <a:off x="2166759" y="1649048"/>
          <a:ext cx="1794805" cy="104723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0A0B7-0428-4A3C-9A4A-39356A3ECB83}">
      <dsp:nvSpPr>
        <dsp:cNvPr id="0" name=""/>
        <dsp:cNvSpPr/>
      </dsp:nvSpPr>
      <dsp:spPr>
        <a:xfrm>
          <a:off x="4244420" y="1806486"/>
          <a:ext cx="2013019" cy="80697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Saving into database</a:t>
          </a:r>
          <a:endParaRPr lang="en-US" sz="1600" kern="1200"/>
        </a:p>
      </dsp:txBody>
      <dsp:txXfrm>
        <a:off x="4539220" y="1924664"/>
        <a:ext cx="1423419" cy="570614"/>
      </dsp:txXfrm>
    </dsp:sp>
    <dsp:sp modelId="{ACE6B7E0-3894-484C-8605-E851A0A8BABB}">
      <dsp:nvSpPr>
        <dsp:cNvPr id="0" name=""/>
        <dsp:cNvSpPr/>
      </dsp:nvSpPr>
      <dsp:spPr>
        <a:xfrm>
          <a:off x="4986668" y="2919434"/>
          <a:ext cx="205713" cy="205713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F083C-8B9D-422A-9875-36B98B221876}">
      <dsp:nvSpPr>
        <dsp:cNvPr id="0" name=""/>
        <dsp:cNvSpPr/>
      </dsp:nvSpPr>
      <dsp:spPr>
        <a:xfrm>
          <a:off x="4873224" y="3402688"/>
          <a:ext cx="1034672" cy="1034655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1131-37AC-4E09-A967-5E13EA59C853}">
      <dsp:nvSpPr>
        <dsp:cNvPr id="0" name=""/>
        <dsp:cNvSpPr/>
      </dsp:nvSpPr>
      <dsp:spPr>
        <a:xfrm>
          <a:off x="1934118" y="2994800"/>
          <a:ext cx="2476574" cy="1281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B1846-461D-4838-BDC6-7360E5189491}">
      <dsp:nvSpPr>
        <dsp:cNvPr id="0" name=""/>
        <dsp:cNvSpPr/>
      </dsp:nvSpPr>
      <dsp:spPr>
        <a:xfrm>
          <a:off x="4658428" y="3464215"/>
          <a:ext cx="2064061" cy="100111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err="1" smtClean="0"/>
            <a:t>Demostrate</a:t>
          </a:r>
          <a:r>
            <a:rPr lang="en-US" sz="1700" kern="1200" smtClean="0"/>
            <a:t> webpage</a:t>
          </a:r>
          <a:endParaRPr lang="en-US" sz="1700" kern="1200"/>
        </a:p>
      </dsp:txBody>
      <dsp:txXfrm>
        <a:off x="4960703" y="3610824"/>
        <a:ext cx="1459511" cy="707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312419" y="2618120"/>
          <a:ext cx="2103125" cy="1097278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YummyMeals</a:t>
          </a:r>
          <a:endParaRPr lang="en-US" sz="1700" kern="1200"/>
        </a:p>
      </dsp:txBody>
      <dsp:txXfrm>
        <a:off x="312419" y="2618120"/>
        <a:ext cx="2103125" cy="1097278"/>
      </dsp:txXfrm>
    </dsp:sp>
    <dsp:sp modelId="{1005178E-AC74-437B-8195-3B4A7B20A95D}">
      <dsp:nvSpPr>
        <dsp:cNvPr id="0" name=""/>
        <dsp:cNvSpPr/>
      </dsp:nvSpPr>
      <dsp:spPr>
        <a:xfrm rot="20312068">
          <a:off x="2368782" y="2911224"/>
          <a:ext cx="134837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48374" y="882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09259" y="2886337"/>
        <a:ext cx="67418" cy="67418"/>
      </dsp:txXfrm>
    </dsp:sp>
    <dsp:sp modelId="{EDC471E0-85F6-4471-8176-4C4CD25ABC9A}">
      <dsp:nvSpPr>
        <dsp:cNvPr id="0" name=""/>
        <dsp:cNvSpPr/>
      </dsp:nvSpPr>
      <dsp:spPr>
        <a:xfrm>
          <a:off x="3670393" y="2377362"/>
          <a:ext cx="1183885" cy="591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app</a:t>
          </a:r>
          <a:endParaRPr lang="en-US" sz="1700" kern="1200"/>
        </a:p>
      </dsp:txBody>
      <dsp:txXfrm>
        <a:off x="3687730" y="2394699"/>
        <a:ext cx="1149211" cy="557268"/>
      </dsp:txXfrm>
    </dsp:sp>
    <dsp:sp modelId="{80FB5899-8261-490B-A0A7-9B902D9C42A0}">
      <dsp:nvSpPr>
        <dsp:cNvPr id="0" name=""/>
        <dsp:cNvSpPr/>
      </dsp:nvSpPr>
      <dsp:spPr>
        <a:xfrm rot="17126079">
          <a:off x="3949314" y="1475830"/>
          <a:ext cx="246631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466310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120812" y="1422994"/>
        <a:ext cx="123315" cy="123315"/>
      </dsp:txXfrm>
    </dsp:sp>
    <dsp:sp modelId="{F246BF9D-821C-46F7-A445-87E3922DB204}">
      <dsp:nvSpPr>
        <dsp:cNvPr id="0" name=""/>
        <dsp:cNvSpPr/>
      </dsp:nvSpPr>
      <dsp:spPr>
        <a:xfrm>
          <a:off x="5510660" y="0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admin_panel</a:t>
          </a:r>
          <a:endParaRPr lang="en-US" sz="1700" kern="1200"/>
        </a:p>
      </dsp:txBody>
      <dsp:txXfrm>
        <a:off x="5527997" y="17337"/>
        <a:ext cx="1149211" cy="557268"/>
      </dsp:txXfrm>
    </dsp:sp>
    <dsp:sp modelId="{21414C2F-4624-4088-B2DE-43236C89EE89}">
      <dsp:nvSpPr>
        <dsp:cNvPr id="0" name=""/>
        <dsp:cNvSpPr/>
      </dsp:nvSpPr>
      <dsp:spPr>
        <a:xfrm rot="17965185">
          <a:off x="4372263" y="1839313"/>
          <a:ext cx="1894732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894732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272260" y="1800767"/>
        <a:ext cx="94736" cy="94736"/>
      </dsp:txXfrm>
    </dsp:sp>
    <dsp:sp modelId="{7B9978F9-AF41-49C0-B565-324F9AFC5846}">
      <dsp:nvSpPr>
        <dsp:cNvPr id="0" name=""/>
        <dsp:cNvSpPr/>
      </dsp:nvSpPr>
      <dsp:spPr>
        <a:xfrm>
          <a:off x="5784979" y="726966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chat</a:t>
          </a:r>
          <a:endParaRPr lang="en-US" sz="1700" kern="1200"/>
        </a:p>
      </dsp:txBody>
      <dsp:txXfrm>
        <a:off x="5802316" y="744303"/>
        <a:ext cx="1149211" cy="557268"/>
      </dsp:txXfrm>
    </dsp:sp>
    <dsp:sp modelId="{BFC91FC4-12C3-4C1C-A143-80580F9D13AD}">
      <dsp:nvSpPr>
        <dsp:cNvPr id="0" name=""/>
        <dsp:cNvSpPr/>
      </dsp:nvSpPr>
      <dsp:spPr>
        <a:xfrm rot="19355153">
          <a:off x="4712931" y="2247088"/>
          <a:ext cx="137407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74071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65615" y="2221558"/>
        <a:ext cx="68703" cy="68703"/>
      </dsp:txXfrm>
    </dsp:sp>
    <dsp:sp modelId="{0C32F958-5A19-491A-9E86-36CAF991C7DD}">
      <dsp:nvSpPr>
        <dsp:cNvPr id="0" name=""/>
        <dsp:cNvSpPr/>
      </dsp:nvSpPr>
      <dsp:spPr>
        <a:xfrm>
          <a:off x="5945656" y="1542515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errors</a:t>
          </a:r>
          <a:endParaRPr lang="en-US" sz="1700" kern="1200"/>
        </a:p>
      </dsp:txBody>
      <dsp:txXfrm>
        <a:off x="5962993" y="1559852"/>
        <a:ext cx="1149211" cy="557268"/>
      </dsp:txXfrm>
    </dsp:sp>
    <dsp:sp modelId="{E850AFCE-FFD9-4AF9-B90D-9D973AFD2D0A}">
      <dsp:nvSpPr>
        <dsp:cNvPr id="0" name=""/>
        <dsp:cNvSpPr/>
      </dsp:nvSpPr>
      <dsp:spPr>
        <a:xfrm rot="21313623">
          <a:off x="4852234" y="2615448"/>
          <a:ext cx="117929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179297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12400" y="2594788"/>
        <a:ext cx="58964" cy="58964"/>
      </dsp:txXfrm>
    </dsp:sp>
    <dsp:sp modelId="{FF328304-B380-4A4F-B448-70E4D9488274}">
      <dsp:nvSpPr>
        <dsp:cNvPr id="0" name=""/>
        <dsp:cNvSpPr/>
      </dsp:nvSpPr>
      <dsp:spPr>
        <a:xfrm>
          <a:off x="6029487" y="2279235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index</a:t>
          </a:r>
          <a:endParaRPr lang="en-US" sz="1700" kern="1200"/>
        </a:p>
      </dsp:txBody>
      <dsp:txXfrm>
        <a:off x="6046824" y="2296572"/>
        <a:ext cx="1149211" cy="557268"/>
      </dsp:txXfrm>
    </dsp:sp>
    <dsp:sp modelId="{222C5A36-9020-4ACD-BCE1-A6535A79D733}">
      <dsp:nvSpPr>
        <dsp:cNvPr id="0" name=""/>
        <dsp:cNvSpPr/>
      </dsp:nvSpPr>
      <dsp:spPr>
        <a:xfrm rot="1812611">
          <a:off x="4764379" y="2997577"/>
          <a:ext cx="1323859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323859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93212" y="2973302"/>
        <a:ext cx="66192" cy="66192"/>
      </dsp:txXfrm>
    </dsp:sp>
    <dsp:sp modelId="{C7606B9B-F76F-46C0-8BA8-8748E87D8313}">
      <dsp:nvSpPr>
        <dsp:cNvPr id="0" name=""/>
        <dsp:cNvSpPr/>
      </dsp:nvSpPr>
      <dsp:spPr>
        <a:xfrm>
          <a:off x="5998339" y="3043493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mail</a:t>
          </a:r>
          <a:endParaRPr lang="en-US" sz="1700" kern="1200"/>
        </a:p>
      </dsp:txBody>
      <dsp:txXfrm>
        <a:off x="6015676" y="3060830"/>
        <a:ext cx="1149211" cy="557268"/>
      </dsp:txXfrm>
    </dsp:sp>
    <dsp:sp modelId="{8D9594EE-49CE-4D13-9033-5A73DA54536A}">
      <dsp:nvSpPr>
        <dsp:cNvPr id="0" name=""/>
        <dsp:cNvSpPr/>
      </dsp:nvSpPr>
      <dsp:spPr>
        <a:xfrm rot="3183100">
          <a:off x="4489612" y="3395093"/>
          <a:ext cx="18283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828333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5358071" y="3358207"/>
        <a:ext cx="91416" cy="91416"/>
      </dsp:txXfrm>
    </dsp:sp>
    <dsp:sp modelId="{E0F04F36-06E1-495A-8893-D3105414078C}">
      <dsp:nvSpPr>
        <dsp:cNvPr id="0" name=""/>
        <dsp:cNvSpPr/>
      </dsp:nvSpPr>
      <dsp:spPr>
        <a:xfrm>
          <a:off x="5953280" y="3838526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meals</a:t>
          </a:r>
          <a:endParaRPr lang="en-US" sz="1700" kern="1200"/>
        </a:p>
      </dsp:txBody>
      <dsp:txXfrm>
        <a:off x="5970617" y="3855863"/>
        <a:ext cx="1149211" cy="557268"/>
      </dsp:txXfrm>
    </dsp:sp>
    <dsp:sp modelId="{4D90FE23-1FD4-423A-8058-00F05103459B}">
      <dsp:nvSpPr>
        <dsp:cNvPr id="0" name=""/>
        <dsp:cNvSpPr/>
      </dsp:nvSpPr>
      <dsp:spPr>
        <a:xfrm rot="4606167">
          <a:off x="3945557" y="3811661"/>
          <a:ext cx="235685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356857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065064" y="3761562"/>
        <a:ext cx="117842" cy="117842"/>
      </dsp:txXfrm>
    </dsp:sp>
    <dsp:sp modelId="{214E8A0F-914D-4051-B119-CCC7D3F623BC}">
      <dsp:nvSpPr>
        <dsp:cNvPr id="0" name=""/>
        <dsp:cNvSpPr/>
      </dsp:nvSpPr>
      <dsp:spPr>
        <a:xfrm>
          <a:off x="5393693" y="4671662"/>
          <a:ext cx="1183885" cy="59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users</a:t>
          </a:r>
          <a:endParaRPr lang="en-US" sz="1700" kern="1200"/>
        </a:p>
      </dsp:txBody>
      <dsp:txXfrm>
        <a:off x="5411030" y="4688999"/>
        <a:ext cx="1149211" cy="557268"/>
      </dsp:txXfrm>
    </dsp:sp>
    <dsp:sp modelId="{0299E588-F228-498E-AF54-86F745452767}">
      <dsp:nvSpPr>
        <dsp:cNvPr id="0" name=""/>
        <dsp:cNvSpPr/>
      </dsp:nvSpPr>
      <dsp:spPr>
        <a:xfrm rot="13675751">
          <a:off x="2290253" y="1524832"/>
          <a:ext cx="307060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3070600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748788" y="1456889"/>
        <a:ext cx="153530" cy="153530"/>
      </dsp:txXfrm>
    </dsp:sp>
    <dsp:sp modelId="{657B39F6-EE1B-4309-9FDA-A1F74A27C43F}">
      <dsp:nvSpPr>
        <dsp:cNvPr id="0" name=""/>
        <dsp:cNvSpPr/>
      </dsp:nvSpPr>
      <dsp:spPr>
        <a:xfrm>
          <a:off x="2796827" y="98003"/>
          <a:ext cx="1183885" cy="59194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in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__init__.py</a:t>
          </a:r>
          <a:endParaRPr lang="en-US" sz="1700" kern="1200"/>
        </a:p>
      </dsp:txBody>
      <dsp:txXfrm>
        <a:off x="2814164" y="115340"/>
        <a:ext cx="1149211" cy="557268"/>
      </dsp:txXfrm>
    </dsp:sp>
    <dsp:sp modelId="{817FC260-F760-49C9-828E-DDE49C158955}">
      <dsp:nvSpPr>
        <dsp:cNvPr id="0" name=""/>
        <dsp:cNvSpPr/>
      </dsp:nvSpPr>
      <dsp:spPr>
        <a:xfrm rot="12995903">
          <a:off x="2599642" y="1918897"/>
          <a:ext cx="250121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501213" y="882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787718" y="1865189"/>
        <a:ext cx="125060" cy="125060"/>
      </dsp:txXfrm>
    </dsp:sp>
    <dsp:sp modelId="{F992C9E6-9DC5-4901-BDEB-B936FF509503}">
      <dsp:nvSpPr>
        <dsp:cNvPr id="0" name=""/>
        <dsp:cNvSpPr/>
      </dsp:nvSpPr>
      <dsp:spPr>
        <a:xfrm>
          <a:off x="2846219" y="886133"/>
          <a:ext cx="1183885" cy="59194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in">
          <a:solidFill>
            <a:schemeClr val="accent3"/>
          </a:solidFill>
          <a:prstDash val="solid"/>
        </a:ln>
        <a:effectLst/>
        <a:sp3d extrusionH="3810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main.db</a:t>
          </a:r>
          <a:endParaRPr lang="en-US" sz="1700" kern="1200"/>
        </a:p>
      </dsp:txBody>
      <dsp:txXfrm>
        <a:off x="2863556" y="903470"/>
        <a:ext cx="1149211" cy="557268"/>
      </dsp:txXfrm>
    </dsp:sp>
    <dsp:sp modelId="{24EEF8E4-1FD9-4D6F-BCC1-3B91E8A6FA21}">
      <dsp:nvSpPr>
        <dsp:cNvPr id="0" name=""/>
        <dsp:cNvSpPr/>
      </dsp:nvSpPr>
      <dsp:spPr>
        <a:xfrm rot="2164041">
          <a:off x="2291867" y="3537819"/>
          <a:ext cx="1290501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290501" y="882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04855" y="3514379"/>
        <a:ext cx="64525" cy="64525"/>
      </dsp:txXfrm>
    </dsp:sp>
    <dsp:sp modelId="{90E85D55-16DA-4CBC-A536-2B908440B0B5}">
      <dsp:nvSpPr>
        <dsp:cNvPr id="0" name=""/>
        <dsp:cNvSpPr/>
      </dsp:nvSpPr>
      <dsp:spPr>
        <a:xfrm>
          <a:off x="3458690" y="3630552"/>
          <a:ext cx="1183885" cy="591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migrations</a:t>
          </a:r>
          <a:endParaRPr lang="en-US" sz="1700" kern="1200"/>
        </a:p>
      </dsp:txBody>
      <dsp:txXfrm>
        <a:off x="3476027" y="3647889"/>
        <a:ext cx="1149211" cy="557268"/>
      </dsp:txXfrm>
    </dsp:sp>
    <dsp:sp modelId="{080CECF9-ED9C-4FA5-9490-9025921B2F28}">
      <dsp:nvSpPr>
        <dsp:cNvPr id="0" name=""/>
        <dsp:cNvSpPr/>
      </dsp:nvSpPr>
      <dsp:spPr>
        <a:xfrm rot="6879018">
          <a:off x="957443" y="4093118"/>
          <a:ext cx="205789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2057897" y="882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934945" y="4050493"/>
        <a:ext cx="102894" cy="102894"/>
      </dsp:txXfrm>
    </dsp:sp>
    <dsp:sp modelId="{4998EE5F-AF21-47EF-9ADB-98E68DFCA75C}">
      <dsp:nvSpPr>
        <dsp:cNvPr id="0" name=""/>
        <dsp:cNvSpPr/>
      </dsp:nvSpPr>
      <dsp:spPr>
        <a:xfrm>
          <a:off x="1557239" y="4741150"/>
          <a:ext cx="1183885" cy="59194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in">
          <a:solidFill>
            <a:schemeClr val="accent1"/>
          </a:solidFill>
          <a:prstDash val="solid"/>
        </a:ln>
        <a:effectLst/>
        <a:sp3d extrusionH="381000"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WSGI run</a:t>
          </a:r>
          <a:endParaRPr lang="en-US" sz="1700" kern="1200"/>
        </a:p>
      </dsp:txBody>
      <dsp:txXfrm>
        <a:off x="1574576" y="4758487"/>
        <a:ext cx="1149211" cy="557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0" y="2816814"/>
          <a:ext cx="1616264" cy="843264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users</a:t>
          </a:r>
          <a:endParaRPr lang="en-US" sz="900" kern="1200"/>
        </a:p>
      </dsp:txBody>
      <dsp:txXfrm>
        <a:off x="0" y="2816814"/>
        <a:ext cx="1616264" cy="843264"/>
      </dsp:txXfrm>
    </dsp:sp>
    <dsp:sp modelId="{1005178E-AC74-437B-8195-3B4A7B20A95D}">
      <dsp:nvSpPr>
        <dsp:cNvPr id="0" name=""/>
        <dsp:cNvSpPr/>
      </dsp:nvSpPr>
      <dsp:spPr>
        <a:xfrm rot="21203952">
          <a:off x="1609383" y="3113057"/>
          <a:ext cx="207591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075914" y="607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95443" y="3067235"/>
        <a:ext cx="103795" cy="103795"/>
      </dsp:txXfrm>
    </dsp:sp>
    <dsp:sp modelId="{EDC471E0-85F6-4471-8176-4C4CD25ABC9A}">
      <dsp:nvSpPr>
        <dsp:cNvPr id="0" name=""/>
        <dsp:cNvSpPr/>
      </dsp:nvSpPr>
      <dsp:spPr>
        <a:xfrm>
          <a:off x="3678418" y="2772363"/>
          <a:ext cx="909822" cy="454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templates</a:t>
          </a:r>
          <a:endParaRPr lang="en-US" sz="900" kern="1200"/>
        </a:p>
      </dsp:txBody>
      <dsp:txXfrm>
        <a:off x="3691742" y="2785687"/>
        <a:ext cx="883174" cy="428263"/>
      </dsp:txXfrm>
    </dsp:sp>
    <dsp:sp modelId="{80FB5899-8261-490B-A0A7-9B902D9C42A0}">
      <dsp:nvSpPr>
        <dsp:cNvPr id="0" name=""/>
        <dsp:cNvSpPr/>
      </dsp:nvSpPr>
      <dsp:spPr>
        <a:xfrm rot="15836684">
          <a:off x="3047236" y="1607561"/>
          <a:ext cx="2787918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787918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371497" y="1543939"/>
        <a:ext cx="139395" cy="139395"/>
      </dsp:txXfrm>
    </dsp:sp>
    <dsp:sp modelId="{F246BF9D-821C-46F7-A445-87E3922DB204}">
      <dsp:nvSpPr>
        <dsp:cNvPr id="0" name=""/>
        <dsp:cNvSpPr/>
      </dsp:nvSpPr>
      <dsp:spPr>
        <a:xfrm>
          <a:off x="4294149" y="0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Account</a:t>
          </a:r>
          <a:endParaRPr lang="en-US" sz="900" kern="1200"/>
        </a:p>
      </dsp:txBody>
      <dsp:txXfrm>
        <a:off x="4307473" y="13324"/>
        <a:ext cx="883174" cy="428263"/>
      </dsp:txXfrm>
    </dsp:sp>
    <dsp:sp modelId="{21414C2F-4624-4088-B2DE-43236C89EE89}">
      <dsp:nvSpPr>
        <dsp:cNvPr id="0" name=""/>
        <dsp:cNvSpPr/>
      </dsp:nvSpPr>
      <dsp:spPr>
        <a:xfrm rot="17341032">
          <a:off x="3663300" y="1696613"/>
          <a:ext cx="274402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744026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66713" y="1634088"/>
        <a:ext cx="137201" cy="137201"/>
      </dsp:txXfrm>
    </dsp:sp>
    <dsp:sp modelId="{7B9978F9-AF41-49C0-B565-324F9AFC5846}">
      <dsp:nvSpPr>
        <dsp:cNvPr id="0" name=""/>
        <dsp:cNvSpPr/>
      </dsp:nvSpPr>
      <dsp:spPr>
        <a:xfrm>
          <a:off x="5482387" y="178103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comments</a:t>
          </a:r>
          <a:endParaRPr lang="en-US" sz="900" kern="1200"/>
        </a:p>
      </dsp:txBody>
      <dsp:txXfrm>
        <a:off x="5495711" y="191427"/>
        <a:ext cx="883174" cy="428263"/>
      </dsp:txXfrm>
    </dsp:sp>
    <dsp:sp modelId="{BFC91FC4-12C3-4C1C-A143-80580F9D13AD}">
      <dsp:nvSpPr>
        <dsp:cNvPr id="0" name=""/>
        <dsp:cNvSpPr/>
      </dsp:nvSpPr>
      <dsp:spPr>
        <a:xfrm rot="18600402">
          <a:off x="4053627" y="1847086"/>
          <a:ext cx="299400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994002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475778" y="1778312"/>
        <a:ext cx="149700" cy="149700"/>
      </dsp:txXfrm>
    </dsp:sp>
    <dsp:sp modelId="{0C32F958-5A19-491A-9E86-36CAF991C7DD}">
      <dsp:nvSpPr>
        <dsp:cNvPr id="0" name=""/>
        <dsp:cNvSpPr/>
      </dsp:nvSpPr>
      <dsp:spPr>
        <a:xfrm>
          <a:off x="6513017" y="479049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favourites</a:t>
          </a:r>
          <a:endParaRPr lang="en-US" sz="900" kern="1200"/>
        </a:p>
      </dsp:txBody>
      <dsp:txXfrm>
        <a:off x="6526341" y="492373"/>
        <a:ext cx="883174" cy="428263"/>
      </dsp:txXfrm>
    </dsp:sp>
    <dsp:sp modelId="{E850AFCE-FFD9-4AF9-B90D-9D973AFD2D0A}">
      <dsp:nvSpPr>
        <dsp:cNvPr id="0" name=""/>
        <dsp:cNvSpPr/>
      </dsp:nvSpPr>
      <dsp:spPr>
        <a:xfrm rot="19584062">
          <a:off x="4338130" y="2165311"/>
          <a:ext cx="299410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994100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760328" y="2096534"/>
        <a:ext cx="149705" cy="149705"/>
      </dsp:txXfrm>
    </dsp:sp>
    <dsp:sp modelId="{FF328304-B380-4A4F-B448-70E4D9488274}">
      <dsp:nvSpPr>
        <dsp:cNvPr id="0" name=""/>
        <dsp:cNvSpPr/>
      </dsp:nvSpPr>
      <dsp:spPr>
        <a:xfrm>
          <a:off x="7082120" y="1115498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friend_request</a:t>
          </a:r>
          <a:endParaRPr lang="en-US" sz="900" kern="1200"/>
        </a:p>
      </dsp:txBody>
      <dsp:txXfrm>
        <a:off x="7095444" y="1128822"/>
        <a:ext cx="883174" cy="428263"/>
      </dsp:txXfrm>
    </dsp:sp>
    <dsp:sp modelId="{222C5A36-9020-4ACD-BCE1-A6535A79D733}">
      <dsp:nvSpPr>
        <dsp:cNvPr id="0" name=""/>
        <dsp:cNvSpPr/>
      </dsp:nvSpPr>
      <dsp:spPr>
        <a:xfrm rot="20417460">
          <a:off x="4482798" y="2386739"/>
          <a:ext cx="359980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599802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192704" y="2302819"/>
        <a:ext cx="179990" cy="179990"/>
      </dsp:txXfrm>
    </dsp:sp>
    <dsp:sp modelId="{C7606B9B-F76F-46C0-8BA8-8748E87D8313}">
      <dsp:nvSpPr>
        <dsp:cNvPr id="0" name=""/>
        <dsp:cNvSpPr/>
      </dsp:nvSpPr>
      <dsp:spPr>
        <a:xfrm>
          <a:off x="7977158" y="1558354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login</a:t>
          </a:r>
          <a:endParaRPr lang="en-US" sz="900" kern="1200"/>
        </a:p>
      </dsp:txBody>
      <dsp:txXfrm>
        <a:off x="7990482" y="1571678"/>
        <a:ext cx="883174" cy="428263"/>
      </dsp:txXfrm>
    </dsp:sp>
    <dsp:sp modelId="{8D9594EE-49CE-4D13-9033-5A73DA54536A}">
      <dsp:nvSpPr>
        <dsp:cNvPr id="0" name=""/>
        <dsp:cNvSpPr/>
      </dsp:nvSpPr>
      <dsp:spPr>
        <a:xfrm rot="21122455">
          <a:off x="4569481" y="2724085"/>
          <a:ext cx="3894932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894932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419574" y="2632787"/>
        <a:ext cx="194746" cy="194746"/>
      </dsp:txXfrm>
    </dsp:sp>
    <dsp:sp modelId="{E0F04F36-06E1-495A-8893-D3105414078C}">
      <dsp:nvSpPr>
        <dsp:cNvPr id="0" name=""/>
        <dsp:cNvSpPr/>
      </dsp:nvSpPr>
      <dsp:spPr>
        <a:xfrm>
          <a:off x="8445653" y="2233047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New_receipe</a:t>
          </a:r>
          <a:endParaRPr lang="en-US" sz="900" kern="1200"/>
        </a:p>
      </dsp:txBody>
      <dsp:txXfrm>
        <a:off x="8458977" y="2246371"/>
        <a:ext cx="883174" cy="428263"/>
      </dsp:txXfrm>
    </dsp:sp>
    <dsp:sp modelId="{4D90FE23-1FD4-423A-8058-00F05103459B}">
      <dsp:nvSpPr>
        <dsp:cNvPr id="0" name=""/>
        <dsp:cNvSpPr/>
      </dsp:nvSpPr>
      <dsp:spPr>
        <a:xfrm rot="229258">
          <a:off x="4583704" y="3129732"/>
          <a:ext cx="408136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081367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22354" y="3033773"/>
        <a:ext cx="204068" cy="204068"/>
      </dsp:txXfrm>
    </dsp:sp>
    <dsp:sp modelId="{214E8A0F-914D-4051-B119-CCC7D3F623BC}">
      <dsp:nvSpPr>
        <dsp:cNvPr id="0" name=""/>
        <dsp:cNvSpPr/>
      </dsp:nvSpPr>
      <dsp:spPr>
        <a:xfrm>
          <a:off x="8660535" y="3044341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register</a:t>
          </a:r>
          <a:endParaRPr lang="en-US" sz="900" kern="1200"/>
        </a:p>
      </dsp:txBody>
      <dsp:txXfrm>
        <a:off x="8673859" y="3057665"/>
        <a:ext cx="883174" cy="428263"/>
      </dsp:txXfrm>
    </dsp:sp>
    <dsp:sp modelId="{92DE50C0-F27F-4F0D-9F51-5505977365E6}">
      <dsp:nvSpPr>
        <dsp:cNvPr id="0" name=""/>
        <dsp:cNvSpPr/>
      </dsp:nvSpPr>
      <dsp:spPr>
        <a:xfrm rot="1396055">
          <a:off x="4429207" y="3766181"/>
          <a:ext cx="391082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910821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286847" y="3674485"/>
        <a:ext cx="195541" cy="195541"/>
      </dsp:txXfrm>
    </dsp:sp>
    <dsp:sp modelId="{99AE77C2-F603-43A6-85C5-A1C1820A2903}">
      <dsp:nvSpPr>
        <dsp:cNvPr id="0" name=""/>
        <dsp:cNvSpPr/>
      </dsp:nvSpPr>
      <dsp:spPr>
        <a:xfrm>
          <a:off x="8180995" y="4317238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Reset_token</a:t>
          </a:r>
          <a:endParaRPr lang="en-US" sz="900" kern="1200"/>
        </a:p>
      </dsp:txBody>
      <dsp:txXfrm>
        <a:off x="8194319" y="4330562"/>
        <a:ext cx="883174" cy="428263"/>
      </dsp:txXfrm>
    </dsp:sp>
    <dsp:sp modelId="{3E87FF0D-7244-4704-B1B0-41A7F1359C9E}">
      <dsp:nvSpPr>
        <dsp:cNvPr id="0" name=""/>
        <dsp:cNvSpPr/>
      </dsp:nvSpPr>
      <dsp:spPr>
        <a:xfrm rot="630469">
          <a:off x="4552740" y="3379804"/>
          <a:ext cx="423382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4233827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563808" y="3280033"/>
        <a:ext cx="211691" cy="211691"/>
      </dsp:txXfrm>
    </dsp:sp>
    <dsp:sp modelId="{5480000D-7848-4687-8111-BCC1226DF238}">
      <dsp:nvSpPr>
        <dsp:cNvPr id="0" name=""/>
        <dsp:cNvSpPr/>
      </dsp:nvSpPr>
      <dsp:spPr>
        <a:xfrm>
          <a:off x="8751067" y="3544484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Reset_request</a:t>
          </a:r>
          <a:endParaRPr lang="en-US" sz="900" kern="1200"/>
        </a:p>
      </dsp:txBody>
      <dsp:txXfrm>
        <a:off x="8764391" y="3557808"/>
        <a:ext cx="883174" cy="428263"/>
      </dsp:txXfrm>
    </dsp:sp>
    <dsp:sp modelId="{DDA98267-8AE8-4563-BB18-0DA86AD60BD9}">
      <dsp:nvSpPr>
        <dsp:cNvPr id="0" name=""/>
        <dsp:cNvSpPr/>
      </dsp:nvSpPr>
      <dsp:spPr>
        <a:xfrm rot="4313457">
          <a:off x="3519170" y="4468141"/>
          <a:ext cx="3102471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102471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992844" y="4396654"/>
        <a:ext cx="155123" cy="155123"/>
      </dsp:txXfrm>
    </dsp:sp>
    <dsp:sp modelId="{10E174F4-9766-4F73-B487-69F7446BB21B}">
      <dsp:nvSpPr>
        <dsp:cNvPr id="0" name=""/>
        <dsp:cNvSpPr/>
      </dsp:nvSpPr>
      <dsp:spPr>
        <a:xfrm>
          <a:off x="5552571" y="5721158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user_comment</a:t>
          </a:r>
          <a:endParaRPr lang="en-US" sz="900" kern="1200"/>
        </a:p>
      </dsp:txBody>
      <dsp:txXfrm>
        <a:off x="5565895" y="5734482"/>
        <a:ext cx="883174" cy="428263"/>
      </dsp:txXfrm>
    </dsp:sp>
    <dsp:sp modelId="{BCCFD2F7-5BF3-46A9-9579-112486FEE9E0}">
      <dsp:nvSpPr>
        <dsp:cNvPr id="0" name=""/>
        <dsp:cNvSpPr/>
      </dsp:nvSpPr>
      <dsp:spPr>
        <a:xfrm rot="3269729">
          <a:off x="3830025" y="4466053"/>
          <a:ext cx="3617158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617158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548175" y="4381699"/>
        <a:ext cx="180857" cy="180857"/>
      </dsp:txXfrm>
    </dsp:sp>
    <dsp:sp modelId="{D774E037-620C-4070-BBEA-B59DB718985B}">
      <dsp:nvSpPr>
        <dsp:cNvPr id="0" name=""/>
        <dsp:cNvSpPr/>
      </dsp:nvSpPr>
      <dsp:spPr>
        <a:xfrm>
          <a:off x="6688967" y="5716982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Update_comment</a:t>
          </a:r>
          <a:endParaRPr lang="en-US" sz="900" kern="1200"/>
        </a:p>
      </dsp:txBody>
      <dsp:txXfrm>
        <a:off x="6702291" y="5730306"/>
        <a:ext cx="883174" cy="428263"/>
      </dsp:txXfrm>
    </dsp:sp>
    <dsp:sp modelId="{4D19F163-3389-45BF-8F08-7651A39FAC8D}">
      <dsp:nvSpPr>
        <dsp:cNvPr id="0" name=""/>
        <dsp:cNvSpPr/>
      </dsp:nvSpPr>
      <dsp:spPr>
        <a:xfrm rot="2254197">
          <a:off x="4211464" y="4101468"/>
          <a:ext cx="3633497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3633497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937375" y="4016706"/>
        <a:ext cx="181674" cy="181674"/>
      </dsp:txXfrm>
    </dsp:sp>
    <dsp:sp modelId="{F5D503F1-5151-482B-9A7A-88EC7054CA0F}">
      <dsp:nvSpPr>
        <dsp:cNvPr id="0" name=""/>
        <dsp:cNvSpPr/>
      </dsp:nvSpPr>
      <dsp:spPr>
        <a:xfrm>
          <a:off x="7468185" y="4987814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Support_msg</a:t>
          </a:r>
          <a:endParaRPr lang="en-US" sz="900" kern="1200"/>
        </a:p>
      </dsp:txBody>
      <dsp:txXfrm>
        <a:off x="7481509" y="5001138"/>
        <a:ext cx="883174" cy="428263"/>
      </dsp:txXfrm>
    </dsp:sp>
    <dsp:sp modelId="{C51E0DC7-C7C8-429A-97A9-EF08ECC11118}">
      <dsp:nvSpPr>
        <dsp:cNvPr id="0" name=""/>
        <dsp:cNvSpPr/>
      </dsp:nvSpPr>
      <dsp:spPr>
        <a:xfrm rot="5779939">
          <a:off x="3162211" y="4270277"/>
          <a:ext cx="256874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568740" y="60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382363" y="4212134"/>
        <a:ext cx="128437" cy="128437"/>
      </dsp:txXfrm>
    </dsp:sp>
    <dsp:sp modelId="{EC85DFF3-9FFE-4882-B3BE-3FFB9B8A761C}">
      <dsp:nvSpPr>
        <dsp:cNvPr id="0" name=""/>
        <dsp:cNvSpPr/>
      </dsp:nvSpPr>
      <dsp:spPr>
        <a:xfrm>
          <a:off x="4304922" y="5325431"/>
          <a:ext cx="909822" cy="454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User_profile</a:t>
          </a:r>
          <a:endParaRPr lang="en-US" sz="900" kern="1200"/>
        </a:p>
      </dsp:txBody>
      <dsp:txXfrm>
        <a:off x="4318246" y="5338755"/>
        <a:ext cx="883174" cy="428263"/>
      </dsp:txXfrm>
    </dsp:sp>
    <dsp:sp modelId="{24EEF8E4-1FD9-4D6F-BCC1-3B91E8A6FA21}">
      <dsp:nvSpPr>
        <dsp:cNvPr id="0" name=""/>
        <dsp:cNvSpPr/>
      </dsp:nvSpPr>
      <dsp:spPr>
        <a:xfrm rot="2285002">
          <a:off x="1418264" y="3806047"/>
          <a:ext cx="186014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60143" y="607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01833" y="3765619"/>
        <a:ext cx="93007" cy="93007"/>
      </dsp:txXfrm>
    </dsp:sp>
    <dsp:sp modelId="{90E85D55-16DA-4CBC-A536-2B908440B0B5}">
      <dsp:nvSpPr>
        <dsp:cNvPr id="0" name=""/>
        <dsp:cNvSpPr/>
      </dsp:nvSpPr>
      <dsp:spPr>
        <a:xfrm>
          <a:off x="3080409" y="4158342"/>
          <a:ext cx="909822" cy="454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scripts</a:t>
          </a:r>
          <a:endParaRPr lang="en-US" sz="900" kern="1200"/>
        </a:p>
      </dsp:txBody>
      <dsp:txXfrm>
        <a:off x="3093733" y="4171666"/>
        <a:ext cx="883174" cy="428263"/>
      </dsp:txXfrm>
    </dsp:sp>
    <dsp:sp modelId="{BE19AFEE-1F9B-44F2-BC5A-76E06A284DC1}">
      <dsp:nvSpPr>
        <dsp:cNvPr id="0" name=""/>
        <dsp:cNvSpPr/>
      </dsp:nvSpPr>
      <dsp:spPr>
        <a:xfrm rot="6930230">
          <a:off x="433628" y="3978504"/>
          <a:ext cx="165337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653375" y="607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10800000">
        <a:off x="1218981" y="3943245"/>
        <a:ext cx="82668" cy="82668"/>
      </dsp:txXfrm>
    </dsp:sp>
    <dsp:sp modelId="{6AD8FE70-EEC0-4EFA-9D09-3ACBBEAF51DF}">
      <dsp:nvSpPr>
        <dsp:cNvPr id="0" name=""/>
        <dsp:cNvSpPr/>
      </dsp:nvSpPr>
      <dsp:spPr>
        <a:xfrm>
          <a:off x="904367" y="4503256"/>
          <a:ext cx="909822" cy="454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static</a:t>
          </a:r>
          <a:endParaRPr lang="en-US" sz="900" kern="1200"/>
        </a:p>
      </dsp:txBody>
      <dsp:txXfrm>
        <a:off x="917691" y="4516580"/>
        <a:ext cx="883174" cy="4282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3C07-570D-42CE-8319-CD6D77FFCE30}">
      <dsp:nvSpPr>
        <dsp:cNvPr id="0" name=""/>
        <dsp:cNvSpPr/>
      </dsp:nvSpPr>
      <dsp:spPr>
        <a:xfrm>
          <a:off x="8962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forms.py</a:t>
          </a:r>
          <a:endParaRPr lang="en-US" sz="4400" kern="1200"/>
        </a:p>
      </dsp:txBody>
      <dsp:txXfrm>
        <a:off x="52355" y="43393"/>
        <a:ext cx="2591995" cy="1394773"/>
      </dsp:txXfrm>
    </dsp:sp>
    <dsp:sp modelId="{CFD649D3-BEA3-4D8F-B876-9BEAB72CDFBF}">
      <dsp:nvSpPr>
        <dsp:cNvPr id="0" name=""/>
        <dsp:cNvSpPr/>
      </dsp:nvSpPr>
      <dsp:spPr>
        <a:xfrm>
          <a:off x="2955622" y="408610"/>
          <a:ext cx="567901" cy="6643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2955622" y="541477"/>
        <a:ext cx="397531" cy="398603"/>
      </dsp:txXfrm>
    </dsp:sp>
    <dsp:sp modelId="{172D11B5-4AE7-4A2E-9D33-C66DB1A3D060}">
      <dsp:nvSpPr>
        <dsp:cNvPr id="0" name=""/>
        <dsp:cNvSpPr/>
      </dsp:nvSpPr>
      <dsp:spPr>
        <a:xfrm>
          <a:off x="3759257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routes.py</a:t>
          </a:r>
          <a:endParaRPr lang="en-US" sz="4400" kern="1200"/>
        </a:p>
      </dsp:txBody>
      <dsp:txXfrm>
        <a:off x="3802650" y="43393"/>
        <a:ext cx="2591995" cy="1394773"/>
      </dsp:txXfrm>
    </dsp:sp>
    <dsp:sp modelId="{1756810E-7F76-4159-A860-BF7213A62230}">
      <dsp:nvSpPr>
        <dsp:cNvPr id="0" name=""/>
        <dsp:cNvSpPr/>
      </dsp:nvSpPr>
      <dsp:spPr>
        <a:xfrm>
          <a:off x="6705917" y="408610"/>
          <a:ext cx="567901" cy="6643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6705917" y="541477"/>
        <a:ext cx="397531" cy="398603"/>
      </dsp:txXfrm>
    </dsp:sp>
    <dsp:sp modelId="{EA19F011-4126-4AF7-89A2-B8919CA6D4F9}">
      <dsp:nvSpPr>
        <dsp:cNvPr id="0" name=""/>
        <dsp:cNvSpPr/>
      </dsp:nvSpPr>
      <dsp:spPr>
        <a:xfrm>
          <a:off x="7509551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models.py</a:t>
          </a:r>
          <a:endParaRPr lang="en-US" sz="4400" kern="1200"/>
        </a:p>
      </dsp:txBody>
      <dsp:txXfrm>
        <a:off x="7552944" y="43393"/>
        <a:ext cx="2591995" cy="1394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116386" y="1124020"/>
          <a:ext cx="2835754" cy="1479518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meals</a:t>
          </a:r>
          <a:endParaRPr lang="en-US" sz="2000" kern="1200"/>
        </a:p>
      </dsp:txBody>
      <dsp:txXfrm>
        <a:off x="116386" y="1124020"/>
        <a:ext cx="2835754" cy="1479518"/>
      </dsp:txXfrm>
    </dsp:sp>
    <dsp:sp modelId="{1005178E-AC74-437B-8195-3B4A7B20A95D}">
      <dsp:nvSpPr>
        <dsp:cNvPr id="0" name=""/>
        <dsp:cNvSpPr/>
      </dsp:nvSpPr>
      <dsp:spPr>
        <a:xfrm rot="20490282">
          <a:off x="2930173" y="1712794"/>
          <a:ext cx="85063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0639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4227" y="1707590"/>
        <a:ext cx="42531" cy="42531"/>
      </dsp:txXfrm>
    </dsp:sp>
    <dsp:sp modelId="{EDC471E0-85F6-4471-8176-4C4CD25ABC9A}">
      <dsp:nvSpPr>
        <dsp:cNvPr id="0" name=""/>
        <dsp:cNvSpPr/>
      </dsp:nvSpPr>
      <dsp:spPr>
        <a:xfrm>
          <a:off x="3758844" y="1194860"/>
          <a:ext cx="1596295" cy="7981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templates</a:t>
          </a:r>
          <a:endParaRPr lang="en-US" sz="2000" kern="1200"/>
        </a:p>
      </dsp:txBody>
      <dsp:txXfrm>
        <a:off x="3782221" y="1218237"/>
        <a:ext cx="1549541" cy="751393"/>
      </dsp:txXfrm>
    </dsp:sp>
    <dsp:sp modelId="{3E87FF0D-7244-4704-B1B0-41A7F1359C9E}">
      <dsp:nvSpPr>
        <dsp:cNvPr id="0" name=""/>
        <dsp:cNvSpPr/>
      </dsp:nvSpPr>
      <dsp:spPr>
        <a:xfrm rot="18594026">
          <a:off x="5075921" y="980441"/>
          <a:ext cx="155751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57510" y="1606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5738" y="957566"/>
        <a:ext cx="77875" cy="77875"/>
      </dsp:txXfrm>
    </dsp:sp>
    <dsp:sp modelId="{5480000D-7848-4687-8111-BCC1226DF238}">
      <dsp:nvSpPr>
        <dsp:cNvPr id="0" name=""/>
        <dsp:cNvSpPr/>
      </dsp:nvSpPr>
      <dsp:spPr>
        <a:xfrm>
          <a:off x="6354213" y="0"/>
          <a:ext cx="1596295" cy="79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areas_list</a:t>
          </a:r>
          <a:endParaRPr lang="en-US" sz="2000" kern="1200"/>
        </a:p>
      </dsp:txBody>
      <dsp:txXfrm>
        <a:off x="6377590" y="23377"/>
        <a:ext cx="1549541" cy="751393"/>
      </dsp:txXfrm>
    </dsp:sp>
    <dsp:sp modelId="{DDA98267-8AE8-4563-BB18-0DA86AD60BD9}">
      <dsp:nvSpPr>
        <dsp:cNvPr id="0" name=""/>
        <dsp:cNvSpPr/>
      </dsp:nvSpPr>
      <dsp:spPr>
        <a:xfrm rot="4984259">
          <a:off x="4360641" y="2700546"/>
          <a:ext cx="226186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61868" y="1606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435028" y="2660061"/>
        <a:ext cx="113093" cy="113093"/>
      </dsp:txXfrm>
    </dsp:sp>
    <dsp:sp modelId="{10E174F4-9766-4F73-B487-69F7446BB21B}">
      <dsp:nvSpPr>
        <dsp:cNvPr id="0" name=""/>
        <dsp:cNvSpPr/>
      </dsp:nvSpPr>
      <dsp:spPr>
        <a:xfrm>
          <a:off x="5628010" y="3440208"/>
          <a:ext cx="1596295" cy="79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Main_page</a:t>
          </a:r>
          <a:endParaRPr lang="en-US" sz="2000" kern="1200"/>
        </a:p>
      </dsp:txBody>
      <dsp:txXfrm>
        <a:off x="5651387" y="3463585"/>
        <a:ext cx="1549541" cy="751393"/>
      </dsp:txXfrm>
    </dsp:sp>
    <dsp:sp modelId="{BCCFD2F7-5BF3-46A9-9579-112486FEE9E0}">
      <dsp:nvSpPr>
        <dsp:cNvPr id="0" name=""/>
        <dsp:cNvSpPr/>
      </dsp:nvSpPr>
      <dsp:spPr>
        <a:xfrm rot="775977">
          <a:off x="5311297" y="1964682"/>
          <a:ext cx="345658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456585" y="1606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953176" y="1894329"/>
        <a:ext cx="172829" cy="172829"/>
      </dsp:txXfrm>
    </dsp:sp>
    <dsp:sp modelId="{D774E037-620C-4070-BBEA-B59DB718985B}">
      <dsp:nvSpPr>
        <dsp:cNvPr id="0" name=""/>
        <dsp:cNvSpPr/>
      </dsp:nvSpPr>
      <dsp:spPr>
        <a:xfrm>
          <a:off x="8724041" y="1968480"/>
          <a:ext cx="1596295" cy="79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Ingridient_info</a:t>
          </a:r>
          <a:endParaRPr lang="en-US" sz="2000" kern="1200"/>
        </a:p>
      </dsp:txBody>
      <dsp:txXfrm>
        <a:off x="8747418" y="1991857"/>
        <a:ext cx="1549541" cy="751393"/>
      </dsp:txXfrm>
    </dsp:sp>
    <dsp:sp modelId="{4D19F163-3389-45BF-8F08-7651A39FAC8D}">
      <dsp:nvSpPr>
        <dsp:cNvPr id="0" name=""/>
        <dsp:cNvSpPr/>
      </dsp:nvSpPr>
      <dsp:spPr>
        <a:xfrm rot="21044364">
          <a:off x="5337017" y="1354107"/>
          <a:ext cx="278097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780979" y="1606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57982" y="1300644"/>
        <a:ext cx="139048" cy="139048"/>
      </dsp:txXfrm>
    </dsp:sp>
    <dsp:sp modelId="{F5D503F1-5151-482B-9A7A-88EC7054CA0F}">
      <dsp:nvSpPr>
        <dsp:cNvPr id="0" name=""/>
        <dsp:cNvSpPr/>
      </dsp:nvSpPr>
      <dsp:spPr>
        <a:xfrm>
          <a:off x="8099873" y="747330"/>
          <a:ext cx="1596295" cy="79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Category_list</a:t>
          </a:r>
          <a:endParaRPr lang="en-US" sz="2000" kern="1200"/>
        </a:p>
      </dsp:txBody>
      <dsp:txXfrm>
        <a:off x="8123250" y="770707"/>
        <a:ext cx="1549541" cy="751393"/>
      </dsp:txXfrm>
    </dsp:sp>
    <dsp:sp modelId="{44D1CC00-8710-4289-AE03-8EE61096313F}">
      <dsp:nvSpPr>
        <dsp:cNvPr id="0" name=""/>
        <dsp:cNvSpPr/>
      </dsp:nvSpPr>
      <dsp:spPr>
        <a:xfrm rot="2413590">
          <a:off x="5001877" y="2542517"/>
          <a:ext cx="298739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987392" y="16062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420888" y="2483894"/>
        <a:ext cx="149369" cy="149369"/>
      </dsp:txXfrm>
    </dsp:sp>
    <dsp:sp modelId="{22F18403-43C3-4BFD-802C-84AFE08C5097}">
      <dsp:nvSpPr>
        <dsp:cNvPr id="0" name=""/>
        <dsp:cNvSpPr/>
      </dsp:nvSpPr>
      <dsp:spPr>
        <a:xfrm>
          <a:off x="7636006" y="3124150"/>
          <a:ext cx="1596295" cy="7981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Meal_info</a:t>
          </a:r>
          <a:endParaRPr lang="en-US" sz="2000" kern="1200"/>
        </a:p>
      </dsp:txBody>
      <dsp:txXfrm>
        <a:off x="7659383" y="3147527"/>
        <a:ext cx="1549541" cy="751393"/>
      </dsp:txXfrm>
    </dsp:sp>
    <dsp:sp modelId="{24EEF8E4-1FD9-4D6F-BCC1-3B91E8A6FA21}">
      <dsp:nvSpPr>
        <dsp:cNvPr id="0" name=""/>
        <dsp:cNvSpPr/>
      </dsp:nvSpPr>
      <dsp:spPr>
        <a:xfrm rot="6115728">
          <a:off x="1711567" y="2853591"/>
          <a:ext cx="20561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56149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688238" y="2818249"/>
        <a:ext cx="102807" cy="102807"/>
      </dsp:txXfrm>
    </dsp:sp>
    <dsp:sp modelId="{90E85D55-16DA-4CBC-A536-2B908440B0B5}">
      <dsp:nvSpPr>
        <dsp:cNvPr id="0" name=""/>
        <dsp:cNvSpPr/>
      </dsp:nvSpPr>
      <dsp:spPr>
        <a:xfrm>
          <a:off x="2527143" y="3476452"/>
          <a:ext cx="1596295" cy="7981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scripts</a:t>
          </a:r>
          <a:endParaRPr lang="en-US" sz="2000" kern="1200"/>
        </a:p>
      </dsp:txBody>
      <dsp:txXfrm>
        <a:off x="2550520" y="3499829"/>
        <a:ext cx="1549541" cy="751393"/>
      </dsp:txXfrm>
    </dsp:sp>
    <dsp:sp modelId="{BE19AFEE-1F9B-44F2-BC5A-76E06A284DC1}">
      <dsp:nvSpPr>
        <dsp:cNvPr id="0" name=""/>
        <dsp:cNvSpPr/>
      </dsp:nvSpPr>
      <dsp:spPr>
        <a:xfrm rot="8591321">
          <a:off x="-367604" y="2952414"/>
          <a:ext cx="368735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687350" y="16062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1383886" y="2876292"/>
        <a:ext cx="184367" cy="184367"/>
      </dsp:txXfrm>
    </dsp:sp>
    <dsp:sp modelId="{6AD8FE70-EEC0-4EFA-9D09-3ACBBEAF51DF}">
      <dsp:nvSpPr>
        <dsp:cNvPr id="0" name=""/>
        <dsp:cNvSpPr/>
      </dsp:nvSpPr>
      <dsp:spPr>
        <a:xfrm>
          <a:off x="0" y="3674099"/>
          <a:ext cx="1596295" cy="7981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static</a:t>
          </a:r>
          <a:endParaRPr lang="en-US" sz="2000" kern="1200"/>
        </a:p>
      </dsp:txBody>
      <dsp:txXfrm>
        <a:off x="23377" y="3697476"/>
        <a:ext cx="1549541" cy="7513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53C07-570D-42CE-8319-CD6D77FFCE30}">
      <dsp:nvSpPr>
        <dsp:cNvPr id="0" name=""/>
        <dsp:cNvSpPr/>
      </dsp:nvSpPr>
      <dsp:spPr>
        <a:xfrm>
          <a:off x="8962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routes.py</a:t>
          </a:r>
          <a:endParaRPr lang="en-US" sz="4400" kern="1200"/>
        </a:p>
      </dsp:txBody>
      <dsp:txXfrm>
        <a:off x="52355" y="43393"/>
        <a:ext cx="2591995" cy="1394773"/>
      </dsp:txXfrm>
    </dsp:sp>
    <dsp:sp modelId="{CFD649D3-BEA3-4D8F-B876-9BEAB72CDFBF}">
      <dsp:nvSpPr>
        <dsp:cNvPr id="0" name=""/>
        <dsp:cNvSpPr/>
      </dsp:nvSpPr>
      <dsp:spPr>
        <a:xfrm>
          <a:off x="2955622" y="408610"/>
          <a:ext cx="567901" cy="66433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955622" y="541477"/>
        <a:ext cx="397531" cy="398603"/>
      </dsp:txXfrm>
    </dsp:sp>
    <dsp:sp modelId="{172D11B5-4AE7-4A2E-9D33-C66DB1A3D060}">
      <dsp:nvSpPr>
        <dsp:cNvPr id="0" name=""/>
        <dsp:cNvSpPr/>
      </dsp:nvSpPr>
      <dsp:spPr>
        <a:xfrm>
          <a:off x="3759257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models.py</a:t>
          </a:r>
          <a:endParaRPr lang="en-US" sz="4400" kern="1200"/>
        </a:p>
      </dsp:txBody>
      <dsp:txXfrm>
        <a:off x="3802650" y="43393"/>
        <a:ext cx="2591995" cy="1394773"/>
      </dsp:txXfrm>
    </dsp:sp>
    <dsp:sp modelId="{1756810E-7F76-4159-A860-BF7213A62230}">
      <dsp:nvSpPr>
        <dsp:cNvPr id="0" name=""/>
        <dsp:cNvSpPr/>
      </dsp:nvSpPr>
      <dsp:spPr>
        <a:xfrm>
          <a:off x="6701848" y="408610"/>
          <a:ext cx="559275" cy="66433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 w="12700" cap="flat" cmpd="sng" algn="in">
          <a:solidFill>
            <a:schemeClr val="bg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701848" y="541477"/>
        <a:ext cx="391493" cy="398603"/>
      </dsp:txXfrm>
    </dsp:sp>
    <dsp:sp modelId="{EA19F011-4126-4AF7-89A2-B8919CA6D4F9}">
      <dsp:nvSpPr>
        <dsp:cNvPr id="0" name=""/>
        <dsp:cNvSpPr/>
      </dsp:nvSpPr>
      <dsp:spPr>
        <a:xfrm>
          <a:off x="7493275" y="0"/>
          <a:ext cx="2678781" cy="1481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algn="ctr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fill_db.py</a:t>
          </a:r>
          <a:endParaRPr lang="en-US" sz="4400" kern="1200"/>
        </a:p>
      </dsp:txBody>
      <dsp:txXfrm>
        <a:off x="7536668" y="43393"/>
        <a:ext cx="2591995" cy="1394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0" y="407476"/>
          <a:ext cx="2690742" cy="1403860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admin_panel</a:t>
          </a:r>
          <a:endParaRPr lang="en-US" sz="2100" kern="1200"/>
        </a:p>
      </dsp:txBody>
      <dsp:txXfrm>
        <a:off x="0" y="407476"/>
        <a:ext cx="2690742" cy="1403860"/>
      </dsp:txXfrm>
    </dsp:sp>
    <dsp:sp modelId="{1005178E-AC74-437B-8195-3B4A7B20A95D}">
      <dsp:nvSpPr>
        <dsp:cNvPr id="0" name=""/>
        <dsp:cNvSpPr/>
      </dsp:nvSpPr>
      <dsp:spPr>
        <a:xfrm rot="618072">
          <a:off x="2684481" y="1156193"/>
          <a:ext cx="776886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776886" y="2267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502" y="1159446"/>
        <a:ext cx="38844" cy="38844"/>
      </dsp:txXfrm>
    </dsp:sp>
    <dsp:sp modelId="{EDC471E0-85F6-4471-8176-4C4CD25ABC9A}">
      <dsp:nvSpPr>
        <dsp:cNvPr id="0" name=""/>
        <dsp:cNvSpPr/>
      </dsp:nvSpPr>
      <dsp:spPr>
        <a:xfrm>
          <a:off x="3455107" y="869665"/>
          <a:ext cx="1514665" cy="757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templates</a:t>
          </a:r>
          <a:endParaRPr lang="en-US" sz="2100" kern="1200"/>
        </a:p>
      </dsp:txBody>
      <dsp:txXfrm>
        <a:off x="3477288" y="891846"/>
        <a:ext cx="1470303" cy="712970"/>
      </dsp:txXfrm>
    </dsp:sp>
    <dsp:sp modelId="{3E87FF0D-7244-4704-B1B0-41A7F1359C9E}">
      <dsp:nvSpPr>
        <dsp:cNvPr id="0" name=""/>
        <dsp:cNvSpPr/>
      </dsp:nvSpPr>
      <dsp:spPr>
        <a:xfrm rot="17844209">
          <a:off x="4705408" y="790823"/>
          <a:ext cx="979587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979587" y="226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0712" y="789009"/>
        <a:ext cx="48979" cy="48979"/>
      </dsp:txXfrm>
    </dsp:sp>
    <dsp:sp modelId="{5480000D-7848-4687-8111-BCC1226DF238}">
      <dsp:nvSpPr>
        <dsp:cNvPr id="0" name=""/>
        <dsp:cNvSpPr/>
      </dsp:nvSpPr>
      <dsp:spPr>
        <a:xfrm>
          <a:off x="5420631" y="0"/>
          <a:ext cx="1514665" cy="757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admin_home</a:t>
          </a:r>
          <a:endParaRPr lang="en-US" sz="2100" kern="1200"/>
        </a:p>
      </dsp:txBody>
      <dsp:txXfrm>
        <a:off x="5442812" y="22181"/>
        <a:ext cx="1470303" cy="712970"/>
      </dsp:txXfrm>
    </dsp:sp>
    <dsp:sp modelId="{BCCFD2F7-5BF3-46A9-9579-112486FEE9E0}">
      <dsp:nvSpPr>
        <dsp:cNvPr id="0" name=""/>
        <dsp:cNvSpPr/>
      </dsp:nvSpPr>
      <dsp:spPr>
        <a:xfrm rot="4313592">
          <a:off x="4469857" y="1915080"/>
          <a:ext cx="1450689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1450689" y="226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8934" y="1901489"/>
        <a:ext cx="72534" cy="72534"/>
      </dsp:txXfrm>
    </dsp:sp>
    <dsp:sp modelId="{D774E037-620C-4070-BBEA-B59DB718985B}">
      <dsp:nvSpPr>
        <dsp:cNvPr id="0" name=""/>
        <dsp:cNvSpPr/>
      </dsp:nvSpPr>
      <dsp:spPr>
        <a:xfrm>
          <a:off x="5420631" y="2248515"/>
          <a:ext cx="1514665" cy="757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Index_page</a:t>
          </a:r>
          <a:endParaRPr lang="en-US" sz="2100" kern="1200"/>
        </a:p>
      </dsp:txBody>
      <dsp:txXfrm>
        <a:off x="5442812" y="2270696"/>
        <a:ext cx="1470303" cy="7129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F47D9-1D4A-4EC5-ACA5-60C6180808D4}">
      <dsp:nvSpPr>
        <dsp:cNvPr id="0" name=""/>
        <dsp:cNvSpPr/>
      </dsp:nvSpPr>
      <dsp:spPr>
        <a:xfrm>
          <a:off x="0" y="407476"/>
          <a:ext cx="2690742" cy="1403860"/>
        </a:xfrm>
        <a:prstGeom prst="actionButtonForwardNext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chat</a:t>
          </a:r>
          <a:endParaRPr lang="en-US" sz="2800" kern="1200"/>
        </a:p>
      </dsp:txBody>
      <dsp:txXfrm>
        <a:off x="0" y="407476"/>
        <a:ext cx="2690742" cy="1403860"/>
      </dsp:txXfrm>
    </dsp:sp>
    <dsp:sp modelId="{1005178E-AC74-437B-8195-3B4A7B20A95D}">
      <dsp:nvSpPr>
        <dsp:cNvPr id="0" name=""/>
        <dsp:cNvSpPr/>
      </dsp:nvSpPr>
      <dsp:spPr>
        <a:xfrm rot="618072">
          <a:off x="2684481" y="1156193"/>
          <a:ext cx="776886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776886" y="22675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53502" y="1159446"/>
        <a:ext cx="38844" cy="38844"/>
      </dsp:txXfrm>
    </dsp:sp>
    <dsp:sp modelId="{EDC471E0-85F6-4471-8176-4C4CD25ABC9A}">
      <dsp:nvSpPr>
        <dsp:cNvPr id="0" name=""/>
        <dsp:cNvSpPr/>
      </dsp:nvSpPr>
      <dsp:spPr>
        <a:xfrm>
          <a:off x="3455107" y="869665"/>
          <a:ext cx="1514665" cy="7573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templates</a:t>
          </a:r>
          <a:endParaRPr lang="en-US" sz="2800" kern="1200"/>
        </a:p>
      </dsp:txBody>
      <dsp:txXfrm>
        <a:off x="3477288" y="891846"/>
        <a:ext cx="1470303" cy="712970"/>
      </dsp:txXfrm>
    </dsp:sp>
    <dsp:sp modelId="{3E87FF0D-7244-4704-B1B0-41A7F1359C9E}">
      <dsp:nvSpPr>
        <dsp:cNvPr id="0" name=""/>
        <dsp:cNvSpPr/>
      </dsp:nvSpPr>
      <dsp:spPr>
        <a:xfrm rot="21214325">
          <a:off x="4968346" y="1200258"/>
          <a:ext cx="453710" cy="45351"/>
        </a:xfrm>
        <a:custGeom>
          <a:avLst/>
          <a:gdLst/>
          <a:ahLst/>
          <a:cxnLst/>
          <a:rect l="0" t="0" r="0" b="0"/>
          <a:pathLst>
            <a:path>
              <a:moveTo>
                <a:pt x="0" y="22675"/>
              </a:moveTo>
              <a:lnTo>
                <a:pt x="453710" y="22675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3859" y="1211591"/>
        <a:ext cx="22685" cy="22685"/>
      </dsp:txXfrm>
    </dsp:sp>
    <dsp:sp modelId="{5480000D-7848-4687-8111-BCC1226DF238}">
      <dsp:nvSpPr>
        <dsp:cNvPr id="0" name=""/>
        <dsp:cNvSpPr/>
      </dsp:nvSpPr>
      <dsp:spPr>
        <a:xfrm>
          <a:off x="5420631" y="818870"/>
          <a:ext cx="1514665" cy="7573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chat</a:t>
          </a:r>
          <a:endParaRPr lang="en-US" sz="2800" kern="1200"/>
        </a:p>
      </dsp:txBody>
      <dsp:txXfrm>
        <a:off x="5442812" y="841051"/>
        <a:ext cx="1470303" cy="71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13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2538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24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3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066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33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slide" Target="slide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slide" Target="slide2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slide" Target="slide2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slide" Target="slide2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slide" Target="slide2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20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8.xml"/><Relationship Id="rId2" Type="http://schemas.openxmlformats.org/officeDocument/2006/relationships/slide" Target="slide1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slide" Target="slide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YUMMY MEALS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>
                <a:solidFill>
                  <a:schemeClr val="tx2">
                    <a:lumMod val="10000"/>
                    <a:lumOff val="90000"/>
                  </a:schemeClr>
                </a:solidFill>
              </a:rPr>
              <a:t>Welcome to </a:t>
            </a:r>
            <a:r>
              <a:rPr lang="en-US" b="0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t>yummymeals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9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0" y="382385"/>
            <a:ext cx="2128058" cy="523702"/>
          </a:xfrm>
        </p:spPr>
        <p:txBody>
          <a:bodyPr>
            <a:normAutofit fontScale="90000"/>
          </a:bodyPr>
          <a:lstStyle/>
          <a:p>
            <a:r>
              <a:rPr lang="en-US" smtClean="0"/>
              <a:t>USERS</a:t>
            </a:r>
            <a:endParaRPr lang="en-US"/>
          </a:p>
        </p:txBody>
      </p:sp>
      <p:graphicFrame>
        <p:nvGraphicFramePr>
          <p:cNvPr id="8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344853"/>
              </p:ext>
            </p:extLst>
          </p:nvPr>
        </p:nvGraphicFramePr>
        <p:xfrm>
          <a:off x="1567304" y="489389"/>
          <a:ext cx="9660890" cy="6738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6758003" cy="995002"/>
          </a:xfrm>
        </p:spPr>
        <p:txBody>
          <a:bodyPr/>
          <a:lstStyle/>
          <a:p>
            <a:r>
              <a:rPr lang="en-US" smtClean="0"/>
              <a:t>USERS preprocessing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476474"/>
              </p:ext>
            </p:extLst>
          </p:nvPr>
        </p:nvGraphicFramePr>
        <p:xfrm>
          <a:off x="1076446" y="1215342"/>
          <a:ext cx="10197296" cy="14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322986" y="2723255"/>
            <a:ext cx="10940230" cy="4134745"/>
            <a:chOff x="1339611" y="2715856"/>
            <a:chExt cx="10940230" cy="4134745"/>
          </a:xfrm>
        </p:grpSpPr>
        <p:grpSp>
          <p:nvGrpSpPr>
            <p:cNvPr id="11" name="Group 10"/>
            <p:cNvGrpSpPr/>
            <p:nvPr/>
          </p:nvGrpSpPr>
          <p:grpSpPr>
            <a:xfrm>
              <a:off x="7538377" y="2715856"/>
              <a:ext cx="4741464" cy="2923543"/>
              <a:chOff x="7538377" y="3557351"/>
              <a:chExt cx="4741464" cy="292354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8377" y="3983266"/>
                <a:ext cx="4741464" cy="2201394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 rot="5400000">
                <a:off x="9574739" y="3557855"/>
                <a:ext cx="668740" cy="667731"/>
                <a:chOff x="6740169" y="869902"/>
                <a:chExt cx="668740" cy="667731"/>
              </a:xfrm>
            </p:grpSpPr>
            <p:sp>
              <p:nvSpPr>
                <p:cNvPr id="8" name="Right Arrow 7"/>
                <p:cNvSpPr/>
                <p:nvPr/>
              </p:nvSpPr>
              <p:spPr>
                <a:xfrm>
                  <a:off x="6838107" y="869902"/>
                  <a:ext cx="570802" cy="667731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" name="Right Arrow 4"/>
                <p:cNvSpPr txBox="1"/>
                <p:nvPr/>
              </p:nvSpPr>
              <p:spPr>
                <a:xfrm>
                  <a:off x="6740169" y="1003447"/>
                  <a:ext cx="399561" cy="4006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000" kern="120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10128410" y="5888425"/>
                <a:ext cx="1794076" cy="5924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into DataBase</a:t>
                </a:r>
                <a:endParaRPr lang="en-US" sz="200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5400000">
              <a:off x="5900678" y="2781552"/>
              <a:ext cx="570802" cy="66773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5144708" y="3501485"/>
              <a:ext cx="2319251" cy="33491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/login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/logout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/account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/new_recipe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/favourites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/user_profile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/friend-requests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/confirm-friend-request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/add-to-friends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/remove_meal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/update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/delete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/reset_password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/support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9611" y="3501485"/>
              <a:ext cx="2319251" cy="33491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RegistrationForm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LoginForm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UpdateAccountForm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CommentForm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RequestResetForm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ResetPasswordForm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SupportForm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 rot="5400000">
              <a:off x="2149814" y="2765328"/>
              <a:ext cx="570802" cy="66773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450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046" y="232756"/>
            <a:ext cx="2173166" cy="1088968"/>
          </a:xfrm>
        </p:spPr>
        <p:txBody>
          <a:bodyPr/>
          <a:lstStyle/>
          <a:p>
            <a:r>
              <a:rPr lang="en-US" smtClean="0"/>
              <a:t>meals</a:t>
            </a:r>
            <a:endParaRPr lang="en-US"/>
          </a:p>
        </p:txBody>
      </p:sp>
      <p:graphicFrame>
        <p:nvGraphicFramePr>
          <p:cNvPr id="4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07333"/>
              </p:ext>
            </p:extLst>
          </p:nvPr>
        </p:nvGraphicFramePr>
        <p:xfrm>
          <a:off x="486908" y="1604356"/>
          <a:ext cx="10826714" cy="4472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6645413" cy="706582"/>
          </a:xfrm>
        </p:spPr>
        <p:txBody>
          <a:bodyPr>
            <a:normAutofit fontScale="90000"/>
          </a:bodyPr>
          <a:lstStyle/>
          <a:p>
            <a:r>
              <a:rPr lang="en-US" smtClean="0"/>
              <a:t>Meals preprocessing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887065"/>
              </p:ext>
            </p:extLst>
          </p:nvPr>
        </p:nvGraphicFramePr>
        <p:xfrm>
          <a:off x="1076446" y="1215342"/>
          <a:ext cx="10197296" cy="148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406085" y="2715857"/>
            <a:ext cx="10873757" cy="3499748"/>
            <a:chOff x="1406085" y="2715857"/>
            <a:chExt cx="10873757" cy="3499748"/>
          </a:xfrm>
        </p:grpSpPr>
        <p:grpSp>
          <p:nvGrpSpPr>
            <p:cNvPr id="12" name="Group 11"/>
            <p:cNvGrpSpPr/>
            <p:nvPr/>
          </p:nvGrpSpPr>
          <p:grpSpPr>
            <a:xfrm>
              <a:off x="6200597" y="2715857"/>
              <a:ext cx="6079245" cy="2734070"/>
              <a:chOff x="6200597" y="3557352"/>
              <a:chExt cx="6079245" cy="27340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8378" y="4090028"/>
                <a:ext cx="4741464" cy="2201394"/>
              </a:xfrm>
              <a:prstGeom prst="rect">
                <a:avLst/>
              </a:prstGeom>
            </p:spPr>
          </p:pic>
          <p:grpSp>
            <p:nvGrpSpPr>
              <p:cNvPr id="18" name="Group 17"/>
              <p:cNvGrpSpPr/>
              <p:nvPr/>
            </p:nvGrpSpPr>
            <p:grpSpPr>
              <a:xfrm rot="5400000">
                <a:off x="9410342" y="3543227"/>
                <a:ext cx="684964" cy="713213"/>
                <a:chOff x="6740169" y="1003447"/>
                <a:chExt cx="684964" cy="713213"/>
              </a:xfrm>
            </p:grpSpPr>
            <p:sp>
              <p:nvSpPr>
                <p:cNvPr id="20" name="Right Arrow 19"/>
                <p:cNvSpPr/>
                <p:nvPr/>
              </p:nvSpPr>
              <p:spPr>
                <a:xfrm>
                  <a:off x="6854331" y="1048929"/>
                  <a:ext cx="570802" cy="667731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1" name="Right Arrow 4"/>
                <p:cNvSpPr txBox="1"/>
                <p:nvPr/>
              </p:nvSpPr>
              <p:spPr>
                <a:xfrm>
                  <a:off x="6740169" y="1003447"/>
                  <a:ext cx="399561" cy="40063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13335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000" kern="1200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 rot="1842329">
                <a:off x="6200597" y="4203518"/>
                <a:ext cx="1794076" cy="5924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into DataBase</a:t>
                </a:r>
                <a:endParaRPr lang="en-US" sz="2000"/>
              </a:p>
            </p:txBody>
          </p:sp>
        </p:grpSp>
        <p:sp>
          <p:nvSpPr>
            <p:cNvPr id="13" name="Right Arrow 12"/>
            <p:cNvSpPr/>
            <p:nvPr/>
          </p:nvSpPr>
          <p:spPr>
            <a:xfrm rot="1818335">
              <a:off x="6830079" y="3167620"/>
              <a:ext cx="1672538" cy="66773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406085" y="3501485"/>
              <a:ext cx="2319251" cy="27141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/categories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/areas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/search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/search_by_username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/add-favorite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/meal_info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smtClean="0"/>
                <a:t>/ingridient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 rot="5400000">
              <a:off x="2149814" y="2765328"/>
              <a:ext cx="570802" cy="66773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2" name="Rectangle 21">
            <a:hlinkClick r:id="rId8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143574" y="2857947"/>
            <a:ext cx="1723789" cy="5924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into DataBase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94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695" y="343476"/>
            <a:ext cx="4040169" cy="843300"/>
          </a:xfrm>
        </p:spPr>
        <p:txBody>
          <a:bodyPr/>
          <a:lstStyle/>
          <a:p>
            <a:r>
              <a:rPr lang="en-US" smtClean="0"/>
              <a:t>ADMIN PANEL</a:t>
            </a:r>
            <a:endParaRPr lang="en-US"/>
          </a:p>
        </p:txBody>
      </p:sp>
      <p:graphicFrame>
        <p:nvGraphicFramePr>
          <p:cNvPr id="4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0878332"/>
              </p:ext>
            </p:extLst>
          </p:nvPr>
        </p:nvGraphicFramePr>
        <p:xfrm>
          <a:off x="1936329" y="1994170"/>
          <a:ext cx="6935297" cy="300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 panel loading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987633" cy="960032"/>
          </a:xfrm>
        </p:spPr>
        <p:txBody>
          <a:bodyPr/>
          <a:lstStyle/>
          <a:p>
            <a:r>
              <a:rPr lang="en-US" smtClean="0"/>
              <a:t>CHAT</a:t>
            </a:r>
            <a:endParaRPr lang="en-US"/>
          </a:p>
        </p:txBody>
      </p:sp>
      <p:graphicFrame>
        <p:nvGraphicFramePr>
          <p:cNvPr id="4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522364"/>
              </p:ext>
            </p:extLst>
          </p:nvPr>
        </p:nvGraphicFramePr>
        <p:xfrm>
          <a:off x="1936329" y="1994170"/>
          <a:ext cx="6935297" cy="300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Chat loading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824211" cy="804389"/>
          </a:xfrm>
        </p:spPr>
        <p:txBody>
          <a:bodyPr/>
          <a:lstStyle/>
          <a:p>
            <a:r>
              <a:rPr lang="en-US" smtClean="0"/>
              <a:t>Errors</a:t>
            </a:r>
            <a:endParaRPr lang="en-US"/>
          </a:p>
        </p:txBody>
      </p:sp>
      <p:graphicFrame>
        <p:nvGraphicFramePr>
          <p:cNvPr id="4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324988"/>
              </p:ext>
            </p:extLst>
          </p:nvPr>
        </p:nvGraphicFramePr>
        <p:xfrm>
          <a:off x="1936329" y="1994169"/>
          <a:ext cx="6808837" cy="410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loading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420" y="382385"/>
            <a:ext cx="6926580" cy="653935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98805"/>
            <a:ext cx="2696867" cy="4951523"/>
          </a:xfrm>
        </p:spPr>
        <p:txBody>
          <a:bodyPr>
            <a:normAutofit fontScale="77500" lnSpcReduction="2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2" action="ppaction://hlinksldjump"/>
              </a:rPr>
              <a:t>Yummy Meals 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3" action="ppaction://hlinksldjump"/>
              </a:rPr>
              <a:t>Content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4" action="ppaction://hlinksldjump"/>
              </a:rPr>
              <a:t>Main Purpose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5" action="ppaction://hlinksldjump"/>
              </a:rPr>
              <a:t>Minimal Requirements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6" action="ppaction://hlinksldjump"/>
              </a:rPr>
              <a:t>Package Requirements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7" action="ppaction://hlinksldjump"/>
              </a:rPr>
              <a:t>Structure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8" action="ppaction://hlinksldjump"/>
              </a:rPr>
              <a:t>ER Diagram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9" action="ppaction://hlinksldjump"/>
              </a:rPr>
              <a:t>Downloading from API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0" action="ppaction://hlinksldjump"/>
              </a:rPr>
              <a:t>Filling </a:t>
            </a:r>
            <a:r>
              <a:rPr lang="en-US" smtClean="0">
                <a:hlinkClick r:id="rId10" action="ppaction://hlinksldjump"/>
              </a:rPr>
              <a:t>db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1" action="ppaction://hlinksldjump"/>
              </a:rPr>
              <a:t>Users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2" action="ppaction://hlinksldjump"/>
              </a:rPr>
              <a:t>Users Preprocessing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3" action="ppaction://hlinksldjump"/>
              </a:rPr>
              <a:t>Meals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4" action="ppaction://hlinksldjump"/>
              </a:rPr>
              <a:t>Meals Preprocessing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5" action="ppaction://hlinksldjump"/>
              </a:rPr>
              <a:t>Admin Panel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6" action="ppaction://hlinksldjump"/>
              </a:rPr>
              <a:t>Chat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7" action="ppaction://hlinksldjump"/>
              </a:rPr>
              <a:t>Errors</a:t>
            </a:r>
            <a:endParaRPr lang="en-US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mtClean="0">
                <a:hlinkClick r:id="rId18" action="ppaction://hlinksldjump"/>
              </a:rPr>
              <a:t>Index</a:t>
            </a:r>
            <a:endParaRPr lang="en-US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0471" y="1298805"/>
            <a:ext cx="2696867" cy="4951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hlinkClick r:id="rId19" action="ppaction://hlinksldjump"/>
              </a:rPr>
              <a:t>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8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386467" cy="911394"/>
          </a:xfrm>
        </p:spPr>
        <p:txBody>
          <a:bodyPr/>
          <a:lstStyle/>
          <a:p>
            <a:r>
              <a:rPr lang="en-US" smtClean="0"/>
              <a:t>Index</a:t>
            </a:r>
            <a:endParaRPr lang="en-US"/>
          </a:p>
        </p:txBody>
      </p:sp>
      <p:graphicFrame>
        <p:nvGraphicFramePr>
          <p:cNvPr id="4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380743"/>
              </p:ext>
            </p:extLst>
          </p:nvPr>
        </p:nvGraphicFramePr>
        <p:xfrm>
          <a:off x="1936329" y="1994169"/>
          <a:ext cx="6808837" cy="4105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 loading 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2765845" cy="950304"/>
          </a:xfrm>
        </p:spPr>
        <p:txBody>
          <a:bodyPr/>
          <a:lstStyle/>
          <a:p>
            <a:r>
              <a:rPr lang="en-US" smtClean="0"/>
              <a:t>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</a:t>
            </a:r>
            <a:r>
              <a:rPr lang="en-US" smtClean="0"/>
              <a:t>functionalities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48521"/>
              </p:ext>
            </p:extLst>
          </p:nvPr>
        </p:nvGraphicFramePr>
        <p:xfrm>
          <a:off x="1192761" y="1970116"/>
          <a:ext cx="10179050" cy="372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traight Connector 7"/>
          <p:cNvSpPr/>
          <p:nvPr/>
        </p:nvSpPr>
        <p:spPr>
          <a:xfrm>
            <a:off x="4409209" y="2411184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traight Connector 9"/>
          <p:cNvSpPr/>
          <p:nvPr/>
        </p:nvSpPr>
        <p:spPr>
          <a:xfrm>
            <a:off x="4378729" y="2754084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traight Connector 10"/>
          <p:cNvSpPr/>
          <p:nvPr/>
        </p:nvSpPr>
        <p:spPr>
          <a:xfrm>
            <a:off x="4409209" y="3104604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12"/>
          <p:cNvSpPr/>
          <p:nvPr/>
        </p:nvSpPr>
        <p:spPr>
          <a:xfrm>
            <a:off x="4409209" y="3443148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14"/>
          <p:cNvSpPr/>
          <p:nvPr/>
        </p:nvSpPr>
        <p:spPr>
          <a:xfrm>
            <a:off x="4409209" y="3828504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15"/>
          <p:cNvSpPr/>
          <p:nvPr/>
        </p:nvSpPr>
        <p:spPr>
          <a:xfrm>
            <a:off x="4409209" y="4136568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Straight Connector 16"/>
          <p:cNvSpPr/>
          <p:nvPr/>
        </p:nvSpPr>
        <p:spPr>
          <a:xfrm>
            <a:off x="4409209" y="4438104"/>
            <a:ext cx="6894715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92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 requirements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608430"/>
              </p:ext>
            </p:extLst>
          </p:nvPr>
        </p:nvGraphicFramePr>
        <p:xfrm>
          <a:off x="1250950" y="1318260"/>
          <a:ext cx="10179050" cy="456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151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  </a:t>
            </a:r>
            <a:r>
              <a:rPr lang="en-US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775" y="2293620"/>
            <a:ext cx="2314482" cy="3593591"/>
          </a:xfr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err="1" smtClean="0"/>
              <a:t>Flask_Admin</a:t>
            </a:r>
            <a:endParaRPr lang="en-US" smtClean="0"/>
          </a:p>
          <a:p>
            <a:r>
              <a:rPr lang="en-US" err="1" smtClean="0"/>
              <a:t>itsdangerous</a:t>
            </a:r>
            <a:endParaRPr lang="en-US" smtClean="0"/>
          </a:p>
          <a:p>
            <a:r>
              <a:rPr lang="en-US" err="1" smtClean="0"/>
              <a:t>WTForms</a:t>
            </a:r>
            <a:endParaRPr lang="en-US" smtClean="0"/>
          </a:p>
          <a:p>
            <a:r>
              <a:rPr lang="en-US" err="1" smtClean="0"/>
              <a:t>gevent</a:t>
            </a:r>
            <a:endParaRPr lang="en-US" smtClean="0"/>
          </a:p>
          <a:p>
            <a:r>
              <a:rPr lang="en-US" err="1" smtClean="0"/>
              <a:t>SQLAlchemy</a:t>
            </a:r>
            <a:endParaRPr lang="en-US" smtClean="0"/>
          </a:p>
          <a:p>
            <a:r>
              <a:rPr lang="en-US" err="1" smtClean="0"/>
              <a:t>flask_paginate</a:t>
            </a:r>
            <a:endParaRPr lang="en-US" smtClean="0"/>
          </a:p>
          <a:p>
            <a:r>
              <a:rPr lang="en-US" smtClean="0"/>
              <a:t>schedule</a:t>
            </a:r>
          </a:p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96758" y="2286000"/>
            <a:ext cx="231448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11240" y="2293620"/>
            <a:ext cx="231448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656320" y="2217420"/>
            <a:ext cx="231448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14096" y="2301240"/>
            <a:ext cx="2390682" cy="3593591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/>
            </a:lvl1pPr>
            <a:lvl2pPr marL="685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lvl2pPr>
            <a:lvl3pPr marL="1143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/>
            </a:lvl4pPr>
            <a:lvl5pPr marL="20574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/>
            </a:lvl6pPr>
            <a:lvl7pPr marL="2971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aseline="0"/>
            </a:lvl8pPr>
            <a:lvl9pPr marL="3886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aseline="0"/>
            </a:lvl9pPr>
          </a:lstStyle>
          <a:p>
            <a:r>
              <a:rPr lang="en-US" err="1"/>
              <a:t>Flask_Mail</a:t>
            </a:r>
            <a:endParaRPr lang="en-US"/>
          </a:p>
          <a:p>
            <a:r>
              <a:rPr lang="en-US" err="1"/>
              <a:t>Flask_WTF</a:t>
            </a:r>
            <a:endParaRPr lang="en-US"/>
          </a:p>
          <a:p>
            <a:r>
              <a:rPr lang="en-US" err="1"/>
              <a:t>Flask_Login</a:t>
            </a:r>
            <a:endParaRPr lang="en-US"/>
          </a:p>
          <a:p>
            <a:r>
              <a:rPr lang="en-US"/>
              <a:t>requests</a:t>
            </a:r>
          </a:p>
          <a:p>
            <a:r>
              <a:rPr lang="en-US"/>
              <a:t>pandas</a:t>
            </a:r>
          </a:p>
          <a:p>
            <a:r>
              <a:rPr lang="en-US" err="1"/>
              <a:t>Flask_SocketIO</a:t>
            </a:r>
            <a:endParaRPr lang="en-US"/>
          </a:p>
          <a:p>
            <a:r>
              <a:rPr lang="en-US" err="1"/>
              <a:t>Flask_SQLAlchemy</a:t>
            </a:r>
            <a:endParaRPr lang="en-US"/>
          </a:p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277318" y="2285999"/>
            <a:ext cx="2390682" cy="3593591"/>
          </a:xfrm>
          <a:prstGeom prst="rect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/>
            </a:lvl1pPr>
            <a:lvl2pPr marL="685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</a:lvl2pPr>
            <a:lvl3pPr marL="1143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3pPr>
            <a:lvl4pPr marL="1600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/>
            </a:lvl4pPr>
            <a:lvl5pPr marL="20574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/>
            </a:lvl6pPr>
            <a:lvl7pPr marL="29718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aseline="0"/>
            </a:lvl8pPr>
            <a:lvl9pPr marL="38862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aseline="0"/>
            </a:lvl9pPr>
          </a:lstStyle>
          <a:p>
            <a:r>
              <a:rPr lang="en-US" err="1"/>
              <a:t>Flask_Bcrypt</a:t>
            </a:r>
            <a:endParaRPr lang="en-US"/>
          </a:p>
          <a:p>
            <a:r>
              <a:rPr lang="en-US" err="1"/>
              <a:t>Flask_Script</a:t>
            </a:r>
            <a:endParaRPr lang="en-US"/>
          </a:p>
          <a:p>
            <a:r>
              <a:rPr lang="en-US"/>
              <a:t>alembic</a:t>
            </a:r>
          </a:p>
          <a:p>
            <a:r>
              <a:rPr lang="en-US" err="1"/>
              <a:t>Flask_Migrate</a:t>
            </a:r>
            <a:endParaRPr lang="en-US"/>
          </a:p>
          <a:p>
            <a:r>
              <a:rPr lang="en-US"/>
              <a:t>Pillow</a:t>
            </a:r>
          </a:p>
          <a:p>
            <a:r>
              <a:rPr lang="en-US"/>
              <a:t>secrets</a:t>
            </a:r>
          </a:p>
          <a:p>
            <a:endParaRPr lang="en-US"/>
          </a:p>
        </p:txBody>
      </p:sp>
      <p:sp>
        <p:nvSpPr>
          <p:cNvPr id="16" name="Rectangle 15">
            <a:hlinkClick r:id="rId2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7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88" y="169972"/>
            <a:ext cx="1944176" cy="657606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19300" y="281940"/>
            <a:ext cx="4594860" cy="1492132"/>
          </a:xfrm>
        </p:spPr>
        <p:txBody>
          <a:bodyPr/>
          <a:lstStyle/>
          <a:p>
            <a:r>
              <a:rPr lang="en-US" smtClean="0"/>
              <a:t>STRUCTURE</a:t>
            </a:r>
            <a:endParaRPr lang="en-US"/>
          </a:p>
        </p:txBody>
      </p:sp>
      <p:graphicFrame>
        <p:nvGraphicFramePr>
          <p:cNvPr id="6" name="Content Placeholder 3">
            <a:hlinkClick r:id="" action="ppaction://hlinkshowjump?jump=nextslide" highlightClick="1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104999"/>
              </p:ext>
            </p:extLst>
          </p:nvPr>
        </p:nvGraphicFramePr>
        <p:xfrm>
          <a:off x="1153968" y="1207168"/>
          <a:ext cx="7529119" cy="6038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hlinkClick r:id="rId8" action="ppaction://hlinksldjump"/>
          </p:cNvPr>
          <p:cNvSpPr/>
          <p:nvPr/>
        </p:nvSpPr>
        <p:spPr>
          <a:xfrm>
            <a:off x="10195249" y="6302382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8715"/>
          </a:xfrm>
        </p:spPr>
        <p:txBody>
          <a:bodyPr/>
          <a:lstStyle/>
          <a:p>
            <a:r>
              <a:rPr lang="en-US" smtClean="0"/>
              <a:t>ENTIty relationship diagram</a:t>
            </a:r>
            <a:endParaRPr lang="en-US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40" y="1181100"/>
            <a:ext cx="8237053" cy="5039822"/>
          </a:xfr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7764"/>
              </p:ext>
            </p:extLst>
          </p:nvPr>
        </p:nvGraphicFramePr>
        <p:xfrm>
          <a:off x="9909110" y="1278823"/>
          <a:ext cx="9540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Packager Shell Object" showAsIcon="1" r:id="rId5" imgW="954000" imgH="486000" progId="Package">
                  <p:embed/>
                </p:oleObj>
              </mc:Choice>
              <mc:Fallback>
                <p:oleObj name="Packager Shell Object" showAsIcon="1" r:id="rId5" imgW="954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9110" y="1278823"/>
                        <a:ext cx="954087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8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233" y="241777"/>
            <a:ext cx="7472444" cy="858586"/>
          </a:xfrm>
        </p:spPr>
        <p:txBody>
          <a:bodyPr>
            <a:normAutofit/>
          </a:bodyPr>
          <a:lstStyle/>
          <a:p>
            <a:r>
              <a:rPr lang="en-US" smtClean="0"/>
              <a:t>Downloading  From  API</a:t>
            </a: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505625" y="1166326"/>
            <a:ext cx="2100448" cy="5411756"/>
            <a:chOff x="4503430" y="1240971"/>
            <a:chExt cx="2149296" cy="5358492"/>
          </a:xfrm>
        </p:grpSpPr>
        <p:grpSp>
          <p:nvGrpSpPr>
            <p:cNvPr id="8" name="Group 7"/>
            <p:cNvGrpSpPr/>
            <p:nvPr/>
          </p:nvGrpSpPr>
          <p:grpSpPr>
            <a:xfrm>
              <a:off x="4823926" y="1240971"/>
              <a:ext cx="1772816" cy="931895"/>
              <a:chOff x="4823926" y="1240971"/>
              <a:chExt cx="1772816" cy="93189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926" y="1240971"/>
                <a:ext cx="914400" cy="93189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5738326" y="1478901"/>
                <a:ext cx="858416" cy="456033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. JSON</a:t>
                </a:r>
                <a:endParaRPr lang="en-US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7" name="Straight Connector 16"/>
            <p:cNvCxnSpPr>
              <a:stCxn id="6" idx="2"/>
            </p:cNvCxnSpPr>
            <p:nvPr/>
          </p:nvCxnSpPr>
          <p:spPr>
            <a:xfrm>
              <a:off x="5281126" y="2172866"/>
              <a:ext cx="0" cy="113017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281126" y="2696547"/>
              <a:ext cx="457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738326" y="2410796"/>
              <a:ext cx="858416" cy="5038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request</a:t>
              </a:r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4599992" y="3303037"/>
              <a:ext cx="1324947" cy="9318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response</a:t>
              </a:r>
              <a:endParaRPr lang="en-US" sz="1600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5281126" y="4234932"/>
              <a:ext cx="1" cy="89690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281126" y="4739951"/>
              <a:ext cx="457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738326" y="4393553"/>
              <a:ext cx="858416" cy="5038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parse</a:t>
              </a:r>
              <a:endParaRPr lang="en-US" sz="160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 flipV="1">
              <a:off x="5309118" y="6347535"/>
              <a:ext cx="485192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794310" y="6095610"/>
              <a:ext cx="858416" cy="50385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Schedule (24h)</a:t>
              </a:r>
              <a:endParaRPr lang="en-US" sz="1400"/>
            </a:p>
          </p:txBody>
        </p:sp>
        <p:sp>
          <p:nvSpPr>
            <p:cNvPr id="42" name="Oval 41"/>
            <p:cNvSpPr/>
            <p:nvPr/>
          </p:nvSpPr>
          <p:spPr>
            <a:xfrm>
              <a:off x="4503430" y="5156523"/>
              <a:ext cx="1518069" cy="9318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Write .txt</a:t>
              </a:r>
              <a:endParaRPr lang="en-US" sz="160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5281126" y="6085112"/>
              <a:ext cx="2" cy="26242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hlinkClick r:id="rId3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4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538" y="211572"/>
            <a:ext cx="3059065" cy="1007876"/>
          </a:xfrm>
        </p:spPr>
        <p:txBody>
          <a:bodyPr>
            <a:normAutofit fontScale="90000"/>
          </a:bodyPr>
          <a:lstStyle/>
          <a:p>
            <a:r>
              <a:rPr lang="en-US" smtClean="0"/>
              <a:t>FILLING DB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64745" y="1219448"/>
            <a:ext cx="2067549" cy="4930365"/>
            <a:chOff x="5039898" y="1472681"/>
            <a:chExt cx="1158739" cy="36299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275" y="1472681"/>
              <a:ext cx="685986" cy="561392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H="1">
              <a:off x="5573090" y="2034073"/>
              <a:ext cx="28460" cy="2559709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39898" y="2608522"/>
              <a:ext cx="1158739" cy="5088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Read_from</a:t>
              </a:r>
              <a:endParaRPr lang="en-US" sz="14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39898" y="3588687"/>
              <a:ext cx="1158739" cy="5088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db.session.query</a:t>
              </a:r>
              <a:endParaRPr lang="en-US" sz="14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39898" y="4593782"/>
              <a:ext cx="1158739" cy="5088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db.session.add</a:t>
              </a:r>
              <a:endParaRPr lang="en-US" sz="1400"/>
            </a:p>
          </p:txBody>
        </p:sp>
      </p:grp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9909110" y="6395688"/>
            <a:ext cx="1996751" cy="276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Return to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993</TotalTime>
  <Words>332</Words>
  <Application>Microsoft Office PowerPoint</Application>
  <PresentationFormat>Widescreen</PresentationFormat>
  <Paragraphs>196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Gill Sans MT</vt:lpstr>
      <vt:lpstr>Impact</vt:lpstr>
      <vt:lpstr>Badge</vt:lpstr>
      <vt:lpstr>Package</vt:lpstr>
      <vt:lpstr>YUMMY MEALS</vt:lpstr>
      <vt:lpstr>content</vt:lpstr>
      <vt:lpstr>Main functionalities</vt:lpstr>
      <vt:lpstr>Minimal  requirements</vt:lpstr>
      <vt:lpstr>Package  requirements</vt:lpstr>
      <vt:lpstr>STRUCTURE</vt:lpstr>
      <vt:lpstr>ENTIty relationship diagram</vt:lpstr>
      <vt:lpstr>Downloading  From  API</vt:lpstr>
      <vt:lpstr>FILLING DB</vt:lpstr>
      <vt:lpstr>USERS</vt:lpstr>
      <vt:lpstr>USERS preprocessing</vt:lpstr>
      <vt:lpstr>meals</vt:lpstr>
      <vt:lpstr>Meals preprocessing</vt:lpstr>
      <vt:lpstr>ADMIN PANEL</vt:lpstr>
      <vt:lpstr>Admin panel loading …</vt:lpstr>
      <vt:lpstr>CHAT</vt:lpstr>
      <vt:lpstr>Chat loading …</vt:lpstr>
      <vt:lpstr>Errors</vt:lpstr>
      <vt:lpstr>Errors loading …</vt:lpstr>
      <vt:lpstr>Index</vt:lpstr>
      <vt:lpstr>Index loading … </vt:lpstr>
      <vt:lpstr>Mail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YUMMY MEALS</dc:title>
  <dc:creator>Zhora Karyan</dc:creator>
  <cp:lastModifiedBy>Zhora Karyan</cp:lastModifiedBy>
  <cp:revision>49</cp:revision>
  <dcterms:created xsi:type="dcterms:W3CDTF">2020-08-07T11:37:04Z</dcterms:created>
  <dcterms:modified xsi:type="dcterms:W3CDTF">2020-08-15T14:21:56Z</dcterms:modified>
</cp:coreProperties>
</file>