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5" r:id="rId12"/>
    <p:sldId id="268" r:id="rId13"/>
    <p:sldId id="272" r:id="rId14"/>
    <p:sldId id="267" r:id="rId15"/>
    <p:sldId id="275" r:id="rId16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74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  <p14:sldId id="273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  <a:srgbClr val="FFFFFF"/>
    <a:srgbClr val="5ECA8C"/>
    <a:srgbClr val="699F80"/>
    <a:srgbClr val="0340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3" y="2340269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dirty="0"/>
              <a:t>Компьютерная игра</a:t>
            </a:r>
            <a:br>
              <a:rPr lang="ru-RU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439813" y="1620269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Проектная работа по модулю «</a:t>
            </a:r>
            <a:r>
              <a:rPr lang="en-US" sz="4000" dirty="0" err="1"/>
              <a:t>pygame</a:t>
            </a:r>
            <a:r>
              <a:rPr lang="ru-RU" sz="4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2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474" y="2759174"/>
            <a:ext cx="10556677" cy="132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2863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4" y="3770108"/>
            <a:ext cx="11339598" cy="2775835"/>
          </a:xfrm>
        </p:spPr>
        <p:txBody>
          <a:bodyPr>
            <a:normAutofit/>
          </a:bodyPr>
          <a:lstStyle/>
          <a:p>
            <a:pPr marL="1074738" indent="-1074738">
              <a:buBlip>
                <a:blip r:embed="rId3"/>
              </a:buBlip>
            </a:pPr>
            <a:r>
              <a:rPr lang="ru-RU" sz="3200" dirty="0"/>
              <a:t>Реализовать базовые механики и базовые блоки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Придумать уровни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Создать редактор пользовательских (</a:t>
            </a:r>
            <a:r>
              <a:rPr lang="ru-RU" sz="3200" dirty="0" err="1"/>
              <a:t>кастомных</a:t>
            </a:r>
            <a:r>
              <a:rPr lang="ru-RU" sz="3200" dirty="0"/>
              <a:t>) блоков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178469" y="1779584"/>
            <a:ext cx="11611144" cy="95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11" dirty="0"/>
              <a:t>Реализовать игру, основанную на двоичной логике и построении </a:t>
            </a:r>
            <a:br>
              <a:rPr lang="ru-RU" sz="2811" dirty="0"/>
            </a:br>
            <a:r>
              <a:rPr lang="ru-RU" sz="2811" dirty="0"/>
              <a:t>блок-схем на простейших операциях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39969" t="14548" r="24907" b="11230"/>
          <a:stretch/>
        </p:blipFill>
        <p:spPr>
          <a:xfrm>
            <a:off x="5548861" y="2256182"/>
            <a:ext cx="3209925" cy="381535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43" y="540269"/>
            <a:ext cx="8263137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FAC081E-CB10-4A47-AD74-44CF49ABABAE}"/>
              </a:ext>
            </a:extLst>
          </p:cNvPr>
          <p:cNvSpPr txBox="1">
            <a:spLocks/>
          </p:cNvSpPr>
          <p:nvPr/>
        </p:nvSpPr>
        <p:spPr>
          <a:xfrm>
            <a:off x="1021037" y="1441904"/>
            <a:ext cx="10197547" cy="81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 (иначе - коннекторы) – связывают блоки, моделируют входы и выходы с подсоединенными проводами. Ограничения: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84CA6BD-A3D1-44F2-8945-BBC64699F4DD}"/>
              </a:ext>
            </a:extLst>
          </p:cNvPr>
          <p:cNvSpPr txBox="1">
            <a:spLocks/>
          </p:cNvSpPr>
          <p:nvPr/>
        </p:nvSpPr>
        <p:spPr>
          <a:xfrm>
            <a:off x="1021036" y="2256182"/>
            <a:ext cx="4398689" cy="28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Входной коннектор можно соединять только с одним выходным.</a:t>
            </a: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Выходной коннектор можно соединять с неограниченным количеством входных</a:t>
            </a:r>
            <a:r>
              <a:rPr lang="en-US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.</a:t>
            </a:r>
            <a:endParaRPr lang="ru-RU" sz="2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Нельзя создавать зацикленные соединения.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6725999" y="4919798"/>
            <a:ext cx="329346" cy="90662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5"/>
          <a:srcRect l="44844" t="55583" r="46323" b="29157"/>
          <a:stretch/>
        </p:blipFill>
        <p:spPr>
          <a:xfrm>
            <a:off x="8758786" y="3490078"/>
            <a:ext cx="2502418" cy="2431597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6252156" y="3124345"/>
            <a:ext cx="770862" cy="247921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5419725" y="4514850"/>
            <a:ext cx="832431" cy="27053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8026213" y="3124345"/>
            <a:ext cx="832037" cy="25281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 flipV="1">
            <a:off x="7959538" y="4919798"/>
            <a:ext cx="799248" cy="23322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846857" y="3426660"/>
            <a:ext cx="348703" cy="348703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46857" y="5582668"/>
            <a:ext cx="348703" cy="348704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10195560" y="2749923"/>
            <a:ext cx="437727" cy="59628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8945217" y="5917017"/>
            <a:ext cx="857410" cy="23530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0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00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0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26" y="4142344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414288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13" y="414288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0000" y="2880000"/>
            <a:ext cx="18000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912114">
              <a:lnSpc>
                <a:spcPct val="90000"/>
              </a:lnSpc>
              <a:spcBef>
                <a:spcPct val="0"/>
              </a:spcBef>
              <a:defRPr sz="2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065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400" dirty="0" err="1"/>
              <a:t>конъюнктор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8691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140000" y="288000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299813" y="288000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378317" y="5222880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460000" y="2865832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39" y="4142344"/>
            <a:ext cx="1080000" cy="108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0" y="4142344"/>
            <a:ext cx="1080000" cy="10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9439" y="5222880"/>
            <a:ext cx="1800000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algn="ctr" defTabSz="912114">
              <a:lnSpc>
                <a:spcPct val="90000"/>
              </a:lnSpc>
              <a:spcBef>
                <a:spcPct val="0"/>
              </a:spcBef>
              <a:defRPr sz="2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ввод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539439" y="522288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t="67767" r="69786" b="1741"/>
          <a:stretch/>
        </p:blipFill>
        <p:spPr>
          <a:xfrm>
            <a:off x="7467441" y="1614484"/>
            <a:ext cx="4035490" cy="229095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786390" y="1530628"/>
            <a:ext cx="6605009" cy="3584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Количество очков пропорционально количеству пройденных тестов.</a:t>
            </a:r>
          </a:p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Пользователь может увидеть свои очки находясь на уровне и в меню уровней, суммарное количество очков показывается и в главном меню.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t="17551" r="11561" b="70935"/>
          <a:stretch/>
        </p:blipFill>
        <p:spPr>
          <a:xfrm>
            <a:off x="609601" y="5372100"/>
            <a:ext cx="11042587" cy="80862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0998508" y="5525180"/>
            <a:ext cx="502462" cy="502462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83" b="93136"/>
          <a:stretch/>
        </p:blipFill>
        <p:spPr>
          <a:xfrm>
            <a:off x="7796870" y="4143375"/>
            <a:ext cx="2693463" cy="865370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7467440" y="3091066"/>
            <a:ext cx="1457897" cy="688953"/>
          </a:xfrm>
          <a:prstGeom prst="rect">
            <a:avLst/>
          </a:prstGeom>
          <a:noFill/>
          <a:ln w="63500" cap="rnd">
            <a:solidFill>
              <a:srgbClr val="77F5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чтобы пользователь мог создавать свои собственные блоки из базовых.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8224" t="27541" r="42061" b="32332"/>
          <a:stretch/>
        </p:blipFill>
        <p:spPr>
          <a:xfrm>
            <a:off x="7558056" y="2610627"/>
            <a:ext cx="2630974" cy="3012275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3" t="32039" r="64637" b="50350"/>
          <a:stretch/>
        </p:blipFill>
        <p:spPr>
          <a:xfrm>
            <a:off x="2046514" y="2815771"/>
            <a:ext cx="2520180" cy="2273643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5625199" y="3213928"/>
            <a:ext cx="743721" cy="14773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0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=</a:t>
            </a:r>
            <a:endParaRPr lang="ru-RU" sz="100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3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683214-ABD4-401B-BDAB-66048E18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r="27803" b="65702"/>
          <a:stretch/>
        </p:blipFill>
        <p:spPr>
          <a:xfrm>
            <a:off x="669506" y="1738561"/>
            <a:ext cx="5450305" cy="2346158"/>
          </a:xfrm>
          <a:prstGeom prst="rect">
            <a:avLst/>
          </a:prstGeom>
        </p:spPr>
      </p:pic>
      <p:pic>
        <p:nvPicPr>
          <p:cNvPr id="18" name="Picture 2" descr="[animate output image]">
            <a:extLst>
              <a:ext uri="{FF2B5EF4-FFF2-40B4-BE49-F238E27FC236}">
                <a16:creationId xmlns:a16="http://schemas.microsoft.com/office/drawing/2014/main" id="{6F369B8A-928A-46AA-8322-E513DD8097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434" y="2568989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DA9227-A582-4431-966F-8708E8003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622" y="1833849"/>
            <a:ext cx="4891739" cy="24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304</Words>
  <Application>Microsoft Office PowerPoint</Application>
  <PresentationFormat>Произвольный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Courier New</vt:lpstr>
      <vt:lpstr>RodchenkoCTT</vt:lpstr>
      <vt:lpstr>Тема Office</vt:lpstr>
      <vt:lpstr>Компьютерная игра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User9-27</cp:lastModifiedBy>
  <cp:revision>42</cp:revision>
  <dcterms:created xsi:type="dcterms:W3CDTF">2022-01-17T14:52:28Z</dcterms:created>
  <dcterms:modified xsi:type="dcterms:W3CDTF">2022-01-27T13:56:18Z</dcterms:modified>
</cp:coreProperties>
</file>