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9" r:id="rId6"/>
    <p:sldId id="270" r:id="rId7"/>
    <p:sldId id="271" r:id="rId8"/>
    <p:sldId id="266" r:id="rId9"/>
    <p:sldId id="262" r:id="rId10"/>
    <p:sldId id="265" r:id="rId11"/>
    <p:sldId id="268" r:id="rId12"/>
    <p:sldId id="267" r:id="rId13"/>
    <p:sldId id="258" r:id="rId14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59"/>
            <p14:sldId id="260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315" y="2635161"/>
            <a:ext cx="7684997" cy="1570216"/>
          </a:xfrm>
        </p:spPr>
        <p:txBody>
          <a:bodyPr>
            <a:noAutofit/>
          </a:bodyPr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«Логические 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78" y="-22125"/>
            <a:ext cx="5867170" cy="1330741"/>
          </a:xfrm>
        </p:spPr>
        <p:txBody>
          <a:bodyPr>
            <a:normAutofit/>
          </a:bodyPr>
          <a:lstStyle/>
          <a:p>
            <a:r>
              <a:rPr lang="ru-RU" dirty="0"/>
              <a:t>Сохранение структуры.       	Первые попытки.</a:t>
            </a:r>
          </a:p>
        </p:txBody>
      </p: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378" y="-22125"/>
            <a:ext cx="6896868" cy="1330741"/>
          </a:xfrm>
        </p:spPr>
        <p:txBody>
          <a:bodyPr>
            <a:normAutofit fontScale="90000"/>
          </a:bodyPr>
          <a:lstStyle/>
          <a:p>
            <a:r>
              <a:rPr lang="ru-RU" dirty="0"/>
              <a:t>Сохранение структуры.       	Окончательное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483" y="-22125"/>
            <a:ext cx="3636658" cy="1330741"/>
          </a:xfrm>
        </p:spPr>
        <p:txBody>
          <a:bodyPr>
            <a:normAutofit/>
          </a:bodyPr>
          <a:lstStyle/>
          <a:p>
            <a:r>
              <a:rPr lang="ru-RU" dirty="0"/>
              <a:t>Похожая игра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0EDBB06-031A-4E91-8294-4A5A06AB743E}"/>
              </a:ext>
            </a:extLst>
          </p:cNvPr>
          <p:cNvGrpSpPr/>
          <p:nvPr/>
        </p:nvGrpSpPr>
        <p:grpSpPr>
          <a:xfrm>
            <a:off x="1650338" y="1761465"/>
            <a:ext cx="8499515" cy="1753025"/>
            <a:chOff x="1643915" y="1776649"/>
            <a:chExt cx="8466443" cy="1746204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7B8918CE-9140-454B-8AA1-247864A6B4AD}"/>
                </a:ext>
              </a:extLst>
            </p:cNvPr>
            <p:cNvSpPr/>
            <p:nvPr/>
          </p:nvSpPr>
          <p:spPr>
            <a:xfrm rot="5400000">
              <a:off x="5339855" y="-890079"/>
              <a:ext cx="1038318" cy="6371774"/>
            </a:xfrm>
            <a:prstGeom prst="leftBrac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B8528D-B3A6-42B8-B5A1-64FB1C2A4D5C}"/>
                </a:ext>
              </a:extLst>
            </p:cNvPr>
            <p:cNvSpPr txBox="1"/>
            <p:nvPr/>
          </p:nvSpPr>
          <p:spPr>
            <a:xfrm>
              <a:off x="1643915" y="2814967"/>
              <a:ext cx="211782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4016" dirty="0"/>
                <a:t>Сходства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EBC570-CD86-4ED0-934D-BF45D0F6A46C}"/>
                </a:ext>
              </a:extLst>
            </p:cNvPr>
            <p:cNvSpPr txBox="1"/>
            <p:nvPr/>
          </p:nvSpPr>
          <p:spPr>
            <a:xfrm>
              <a:off x="7907254" y="2814967"/>
              <a:ext cx="220310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4016" dirty="0"/>
                <a:t>Различия</a:t>
              </a:r>
            </a:p>
          </p:txBody>
        </p:sp>
      </p:grpSp>
      <p:pic>
        <p:nvPicPr>
          <p:cNvPr id="1026" name="Picture 2" descr="Make it True — Solve the Circuit - Apps on Google Play">
            <a:extLst>
              <a:ext uri="{FF2B5EF4-FFF2-40B4-BE49-F238E27FC236}">
                <a16:creationId xmlns:a16="http://schemas.microsoft.com/office/drawing/2014/main" id="{71AE3B87-ABF2-4CD3-96EB-A2A22AE8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79" y="-34204"/>
            <a:ext cx="3371045" cy="1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231EF-1BF6-4E60-BC11-A19C422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520" y="2754900"/>
            <a:ext cx="7468587" cy="1330741"/>
          </a:xfrm>
        </p:spPr>
        <p:txBody>
          <a:bodyPr/>
          <a:lstStyle/>
          <a:p>
            <a:r>
              <a:rPr lang="ru-RU" dirty="0"/>
              <a:t>БЛАГОДАРИМ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84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315" y="3770108"/>
            <a:ext cx="7040997" cy="2477665"/>
          </a:xfrm>
        </p:spPr>
        <p:txBody>
          <a:bodyPr/>
          <a:lstStyle/>
          <a:p>
            <a:r>
              <a:rPr lang="ru-RU" dirty="0"/>
              <a:t>Реализовать базовые механики и базовые блоки</a:t>
            </a:r>
          </a:p>
          <a:p>
            <a:r>
              <a:rPr lang="ru-RU" dirty="0"/>
              <a:t>Придумать уровни</a:t>
            </a:r>
          </a:p>
          <a:p>
            <a:r>
              <a:rPr lang="ru-RU" dirty="0"/>
              <a:t>Создать редактор </a:t>
            </a:r>
            <a:r>
              <a:rPr lang="ru-RU" dirty="0" err="1"/>
              <a:t>кастомных</a:t>
            </a:r>
            <a:r>
              <a:rPr lang="ru-RU" dirty="0"/>
              <a:t> блоков</a:t>
            </a:r>
          </a:p>
          <a:p>
            <a:r>
              <a:rPr lang="ru-RU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061795" y="1779584"/>
            <a:ext cx="8116037" cy="95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11" dirty="0"/>
              <a:t>Реализовать игру, основанную на двоичной логике </a:t>
            </a:r>
          </a:p>
          <a:p>
            <a:r>
              <a:rPr lang="ru-RU" sz="2811" dirty="0"/>
              <a:t>и построении блок-схем на простейших операция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636" y="-22125"/>
            <a:ext cx="7432352" cy="1330741"/>
          </a:xfrm>
        </p:spPr>
        <p:txBody>
          <a:bodyPr/>
          <a:lstStyle/>
          <a:p>
            <a:r>
              <a:rPr lang="ru-RU" dirty="0"/>
              <a:t>Входные и выходные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27944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3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13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13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13" y="3960000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396000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3" y="396000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813" y="288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smtClean="0"/>
              <a:t>инвертор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813" y="50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err="1" smtClean="0"/>
              <a:t>конъюнктор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9813" y="5039732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6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8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39813" y="5039732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 по модулю 2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999813" y="2880000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</a:t>
            </a:r>
            <a:r>
              <a:rPr lang="ru-RU" sz="440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(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левая 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панель</a:t>
            </a:r>
            <a:r>
              <a:rPr lang="ru-RU" sz="440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 smtClean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742950" indent="-742950" algn="just">
              <a:buAutoNum type="arabicParenR"/>
            </a:pP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742950" indent="-742950" algn="just">
              <a:buAutoNum type="arabicParenR"/>
            </a:pP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Вычисляется процент пройденных тестов от общего количества, а потом применяется к максимальному количеству очков. Результат этих вычислений (с округлением в пользу игрока) – это текущие очки за уровень.</a:t>
            </a: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 бы пользователь мог создавать свои собственные блоки из базовых.   </a:t>
            </a: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41" y="-22125"/>
            <a:ext cx="2850545" cy="1330741"/>
          </a:xfrm>
        </p:spPr>
        <p:txBody>
          <a:bodyPr>
            <a:normAutofit/>
          </a:bodyPr>
          <a:lstStyle/>
          <a:p>
            <a:r>
              <a:rPr lang="ru-RU" dirty="0"/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137" y="-22125"/>
            <a:ext cx="4819353" cy="1330741"/>
          </a:xfrm>
        </p:spPr>
        <p:txBody>
          <a:bodyPr>
            <a:normAutofit/>
          </a:bodyPr>
          <a:lstStyle/>
          <a:p>
            <a:r>
              <a:rPr lang="ru-RU" dirty="0"/>
              <a:t>Зум/Приближение</a:t>
            </a:r>
          </a:p>
        </p:txBody>
      </p: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213</Words>
  <Application>Microsoft Office PowerPoint</Application>
  <PresentationFormat>Произвольный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RodchenkoCTT</vt:lpstr>
      <vt:lpstr>Тема Office</vt:lpstr>
      <vt:lpstr>Проект pygame «Логические функции»</vt:lpstr>
      <vt:lpstr>Вводная часть</vt:lpstr>
      <vt:lpstr>Входные и выходные сигналы</vt:lpstr>
      <vt:lpstr>БАЗОВЫЕ БЛОКИ</vt:lpstr>
      <vt:lpstr>ДРУГИЕ ЭЛЕМЕНТЫ</vt:lpstr>
      <vt:lpstr>ПОДСЧЁТ ОЧКОВ</vt:lpstr>
      <vt:lpstr>ПЕСОЧНИЦА</vt:lpstr>
      <vt:lpstr>Обучение</vt:lpstr>
      <vt:lpstr>Зум/Приближение</vt:lpstr>
      <vt:lpstr>Сохранение структуры.        Первые попытки.</vt:lpstr>
      <vt:lpstr>Сохранение структуры.        Окончательное решение.</vt:lpstr>
      <vt:lpstr>Похожая игра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User9-27</cp:lastModifiedBy>
  <cp:revision>17</cp:revision>
  <dcterms:created xsi:type="dcterms:W3CDTF">2022-01-17T14:52:28Z</dcterms:created>
  <dcterms:modified xsi:type="dcterms:W3CDTF">2022-01-20T15:01:42Z</dcterms:modified>
</cp:coreProperties>
</file>