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6" r:id="rId9"/>
    <p:sldId id="262" r:id="rId10"/>
    <p:sldId id="265" r:id="rId11"/>
    <p:sldId id="268" r:id="rId12"/>
    <p:sldId id="267" r:id="rId13"/>
    <p:sldId id="25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9B4ECB92-DF33-4E94-AC34-1443B2B7C25C}">
          <p14:sldIdLst>
            <p14:sldId id="256"/>
            <p14:sldId id="257"/>
          </p14:sldIdLst>
        </p14:section>
        <p14:section name="Механики" id="{A393419E-EA50-4CCA-8D41-F0CCF1C77C8E}">
          <p14:sldIdLst>
            <p14:sldId id="259"/>
            <p14:sldId id="260"/>
            <p14:sldId id="261"/>
            <p14:sldId id="263"/>
            <p14:sldId id="264"/>
          </p14:sldIdLst>
        </p14:section>
        <p14:section name="Уровень-обучение" id="{21E96361-2ECB-4823-AA28-FD0D6A78B50F}">
          <p14:sldIdLst>
            <p14:sldId id="266"/>
          </p14:sldIdLst>
        </p14:section>
        <p14:section name="Проблемы" id="{25DADB07-96F6-40FF-A70D-0EB297D6D2FC}">
          <p14:sldIdLst>
            <p14:sldId id="262"/>
            <p14:sldId id="265"/>
            <p14:sldId id="268"/>
          </p14:sldIdLst>
        </p14:section>
        <p14:section name="Похожее" id="{682D5F26-66C7-4678-BCD7-78FCB577605D}">
          <p14:sldIdLst>
            <p14:sldId id="267"/>
          </p14:sldIdLst>
        </p14:section>
        <p14:section name="Благодарение" id="{B797DD09-EBBF-4DFD-8055-741D0C2E6705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80" d="100"/>
          <a:sy n="80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8A66F-A70F-420D-A681-56AB23358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DAEEDC-24D7-4399-A410-98A00038E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E682C2-36C3-4648-BE64-A1887E1C3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E3103E-7800-4EA9-B549-FED85C3A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8C4CD4-5DA4-412C-90E2-E2899477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31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419DF-E818-49C5-B073-46D80B8C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209B82-F353-4000-9268-BA94333AA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4C0C2B-C19D-452B-B211-1AF43D16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5436E-27E5-4696-A58B-8B22DEE0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3577FB-49B1-4331-AE47-C8E8127F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62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7830F2-C485-4E30-A6A5-1CB4A29E6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9DB4D9-F830-43BA-BF5B-6CD443122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768053-97BF-458C-BB32-C153889E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4281E9-F63C-4416-9E80-229447B1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7846A1-8252-4C30-B610-319032DA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01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D0BBB-6C4E-4F77-A0EC-97669D04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CD20D0-7761-4011-B65B-C4ED0FF8F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C277D1-C78D-49EB-80C2-5ABC3B00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A98840-5522-457B-8FDE-32FE75E1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B664D5-C91C-4754-86AE-F093B2DE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52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B79DD-87D2-4280-96C4-21EADBA2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57EB47-B122-49E4-8EF1-86366C7B6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A05F85-E7A3-4F87-93B9-CDCF8674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CA5328-57FC-4BEF-BC2C-780D9504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ADF8F0-2982-4801-AC3D-663A8192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57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BEEEF-EC88-487D-9817-072EFEBE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489B55-F7A2-4407-AE64-2872B7574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0F9C55-A5A4-4294-80F9-37196EC5A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6A0EAE-91CA-4A0C-97EE-0A05F007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85005B-78B9-4717-AA53-12BB49AD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E960D4-3D3E-40E3-B1AB-7F037B18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2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FDB71-C4CD-4B0E-A4EA-C7B1403A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B6E010-00D0-48B9-9197-60B4E1B15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ED64FD-DE34-4C10-AA29-27CBFB85F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D17947-2FE4-4CDF-A8EE-E9F766B51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977366-A737-486A-AFA7-0FFE5D268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C79C36D-5FA6-4095-97D5-0004325F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BE3C0B5-291F-449F-80BF-BBBF5328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A2AA35-1278-41D9-BAC2-F3F83DE9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07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14F3A-40BF-4FCF-AAB8-8CA0EFA0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E6ED5E-519A-425F-8B8A-415613CD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EFA7B3-EFBE-403B-9558-33F63AC3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B0B78F-D121-4266-8464-D6539B9F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6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B3A3A3-5D2D-4E5D-8927-8BB827FF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B7D4C5-FBB1-4B5F-918A-BA3D6F25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DEE051-CB89-44CF-A448-1780BAB5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9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45B50-F85E-47C8-B03F-EC9594AE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B86AAA-63EA-45D6-A0A6-30D28B5C3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D94DF1-6888-47A0-9B46-4AE782259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86D9B6-8F42-4839-874D-DCB16606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532F82-4186-4209-98F3-31565A5D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B89A03-599A-4AAB-9878-4D7E513A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08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8A92C-8583-4E93-BB1B-80AEEC04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6DB03C3-BA0D-4DCB-85E5-4DA7FA190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40E439-E558-4471-89A1-16826D6DA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E7C210-C22D-4557-8B6E-3E73F3B5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010A6E-8499-45D0-9778-853B73D3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1F70C6-BF7F-4306-885A-5969F303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47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4ED75-B041-4D3D-843A-484CFEC9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451BC7-75CC-4943-B8BF-D1D6CA53E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91DBD3-8693-4884-AB04-E204199A6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04AD1-F626-4EEE-A1F0-4F98A55EE3A4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98D435-A3A1-4604-9284-654A0E533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11299A-5F12-4261-B3A3-BD1DE79E9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0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AD255-2E5B-49E0-AC97-94A3C31A9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8453" y="2646947"/>
            <a:ext cx="7655094" cy="1564106"/>
          </a:xfrm>
        </p:spPr>
        <p:txBody>
          <a:bodyPr>
            <a:noAutofit/>
          </a:bodyPr>
          <a:lstStyle/>
          <a:p>
            <a:r>
              <a:rPr lang="ru-RU" dirty="0"/>
              <a:t>Проект </a:t>
            </a:r>
            <a:r>
              <a:rPr lang="en-US" dirty="0" err="1"/>
              <a:t>pygame</a:t>
            </a:r>
            <a:br>
              <a:rPr lang="en-US" dirty="0"/>
            </a:br>
            <a:r>
              <a:rPr lang="ru-RU" dirty="0"/>
              <a:t>«Логические функции»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4F9918-B6E8-4896-B644-DBF942AAD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0483" y="6292516"/>
            <a:ext cx="5795211" cy="457200"/>
          </a:xfrm>
        </p:spPr>
        <p:txBody>
          <a:bodyPr/>
          <a:lstStyle/>
          <a:p>
            <a:r>
              <a:rPr lang="ru-RU" dirty="0"/>
              <a:t>Сидельников Владислав и Молчанов Илья</a:t>
            </a:r>
          </a:p>
        </p:txBody>
      </p:sp>
    </p:spTree>
    <p:extLst>
      <p:ext uri="{BB962C8B-B14F-4D97-AF65-F5344CB8AC3E}">
        <p14:creationId xmlns:p14="http://schemas.microsoft.com/office/powerpoint/2010/main" val="314452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470" y="0"/>
            <a:ext cx="5844341" cy="1325563"/>
          </a:xfrm>
        </p:spPr>
        <p:txBody>
          <a:bodyPr>
            <a:normAutofit/>
          </a:bodyPr>
          <a:lstStyle/>
          <a:p>
            <a:r>
              <a:rPr lang="ru-RU" dirty="0"/>
              <a:t>Сохранение структуры.       	Первые попытки.</a:t>
            </a:r>
          </a:p>
        </p:txBody>
      </p:sp>
    </p:spTree>
    <p:extLst>
      <p:ext uri="{BB962C8B-B14F-4D97-AF65-F5344CB8AC3E}">
        <p14:creationId xmlns:p14="http://schemas.microsoft.com/office/powerpoint/2010/main" val="87053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984" y="0"/>
            <a:ext cx="6870032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Сохранение структуры.       	Окончательное решение.</a:t>
            </a:r>
          </a:p>
        </p:txBody>
      </p:sp>
    </p:spTree>
    <p:extLst>
      <p:ext uri="{BB962C8B-B14F-4D97-AF65-F5344CB8AC3E}">
        <p14:creationId xmlns:p14="http://schemas.microsoft.com/office/powerpoint/2010/main" val="141687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746" y="0"/>
            <a:ext cx="3622508" cy="1325563"/>
          </a:xfrm>
        </p:spPr>
        <p:txBody>
          <a:bodyPr>
            <a:normAutofit/>
          </a:bodyPr>
          <a:lstStyle/>
          <a:p>
            <a:r>
              <a:rPr lang="ru-RU" dirty="0"/>
              <a:t>Похожая игра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10EDBB06-031A-4E91-8294-4A5A06AB743E}"/>
              </a:ext>
            </a:extLst>
          </p:cNvPr>
          <p:cNvGrpSpPr/>
          <p:nvPr/>
        </p:nvGrpSpPr>
        <p:grpSpPr>
          <a:xfrm>
            <a:off x="1643915" y="1776649"/>
            <a:ext cx="8466443" cy="1746204"/>
            <a:chOff x="1643915" y="1776649"/>
            <a:chExt cx="8466443" cy="1746204"/>
          </a:xfrm>
        </p:grpSpPr>
        <p:sp>
          <p:nvSpPr>
            <p:cNvPr id="5" name="Левая фигурная скобка 4">
              <a:extLst>
                <a:ext uri="{FF2B5EF4-FFF2-40B4-BE49-F238E27FC236}">
                  <a16:creationId xmlns:a16="http://schemas.microsoft.com/office/drawing/2014/main" id="{7B8918CE-9140-454B-8AA1-247864A6B4AD}"/>
                </a:ext>
              </a:extLst>
            </p:cNvPr>
            <p:cNvSpPr/>
            <p:nvPr/>
          </p:nvSpPr>
          <p:spPr>
            <a:xfrm rot="5400000">
              <a:off x="5339855" y="-890079"/>
              <a:ext cx="1038318" cy="6371774"/>
            </a:xfrm>
            <a:prstGeom prst="leftBrac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6B8528D-B3A6-42B8-B5A1-64FB1C2A4D5C}"/>
                </a:ext>
              </a:extLst>
            </p:cNvPr>
            <p:cNvSpPr txBox="1"/>
            <p:nvPr/>
          </p:nvSpPr>
          <p:spPr>
            <a:xfrm>
              <a:off x="1643915" y="2814967"/>
              <a:ext cx="2117824" cy="7078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ru-RU" sz="4000" dirty="0"/>
                <a:t>Сходства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EBC570-CD86-4ED0-934D-BF45D0F6A46C}"/>
                </a:ext>
              </a:extLst>
            </p:cNvPr>
            <p:cNvSpPr txBox="1"/>
            <p:nvPr/>
          </p:nvSpPr>
          <p:spPr>
            <a:xfrm>
              <a:off x="7907254" y="2814967"/>
              <a:ext cx="2203104" cy="7078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ru-RU" sz="4000" dirty="0"/>
                <a:t>Различия</a:t>
              </a:r>
            </a:p>
          </p:txBody>
        </p:sp>
      </p:grpSp>
      <p:pic>
        <p:nvPicPr>
          <p:cNvPr id="1026" name="Picture 2" descr="Make it True — Solve the Circuit - Apps on Google Play">
            <a:extLst>
              <a:ext uri="{FF2B5EF4-FFF2-40B4-BE49-F238E27FC236}">
                <a16:creationId xmlns:a16="http://schemas.microsoft.com/office/drawing/2014/main" id="{71AE3B87-ABF2-4CD3-96EB-A2A22AE8B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050" y="-12032"/>
            <a:ext cx="3357928" cy="164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34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231EF-1BF6-4E60-BC11-A19C422D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237" y="2766218"/>
            <a:ext cx="7439526" cy="1325563"/>
          </a:xfrm>
        </p:spPr>
        <p:txBody>
          <a:bodyPr/>
          <a:lstStyle/>
          <a:p>
            <a:r>
              <a:rPr lang="ru-RU" dirty="0"/>
              <a:t>БЛАГОДАРИМ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79848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246" y="190624"/>
            <a:ext cx="4765508" cy="619877"/>
          </a:xfrm>
        </p:spPr>
        <p:txBody>
          <a:bodyPr>
            <a:noAutofit/>
          </a:bodyPr>
          <a:lstStyle/>
          <a:p>
            <a:r>
              <a:rPr lang="ru-RU" sz="6000" dirty="0"/>
              <a:t>Вводная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A278E0-716A-4A87-A518-C00F74D09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00" y="3777477"/>
            <a:ext cx="7013600" cy="2468024"/>
          </a:xfrm>
        </p:spPr>
        <p:txBody>
          <a:bodyPr/>
          <a:lstStyle/>
          <a:p>
            <a:r>
              <a:rPr lang="ru-RU" dirty="0"/>
              <a:t>Реализовать базовые механики и базовые блоки</a:t>
            </a:r>
          </a:p>
          <a:p>
            <a:r>
              <a:rPr lang="ru-RU" dirty="0"/>
              <a:t>Придумать уровни</a:t>
            </a:r>
          </a:p>
          <a:p>
            <a:r>
              <a:rPr lang="ru-RU" dirty="0"/>
              <a:t>Создать редактор </a:t>
            </a:r>
            <a:r>
              <a:rPr lang="ru-RU" dirty="0" err="1"/>
              <a:t>кастомных</a:t>
            </a:r>
            <a:r>
              <a:rPr lang="ru-RU" dirty="0"/>
              <a:t> блоков</a:t>
            </a:r>
          </a:p>
          <a:p>
            <a:r>
              <a:rPr lang="ru-RU" dirty="0"/>
              <a:t>Добавить обучение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50748-86FE-4CF7-B5BD-8BDF43DE33F2}"/>
              </a:ext>
            </a:extLst>
          </p:cNvPr>
          <p:cNvSpPr txBox="1"/>
          <p:nvPr/>
        </p:nvSpPr>
        <p:spPr>
          <a:xfrm>
            <a:off x="5468136" y="964120"/>
            <a:ext cx="1255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Цель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E9747-4C14-4E74-B81E-90141B33A8AD}"/>
              </a:ext>
            </a:extLst>
          </p:cNvPr>
          <p:cNvSpPr txBox="1"/>
          <p:nvPr/>
        </p:nvSpPr>
        <p:spPr>
          <a:xfrm>
            <a:off x="2053771" y="1794698"/>
            <a:ext cx="80844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Реализовать игру, основанную на двоичной логике </a:t>
            </a:r>
          </a:p>
          <a:p>
            <a:r>
              <a:rPr lang="ru-RU" sz="2800" dirty="0"/>
              <a:t>и построении блок-схем на простейших операция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0E7AB-8676-4475-9274-E903ACFD60B0}"/>
              </a:ext>
            </a:extLst>
          </p:cNvPr>
          <p:cNvSpPr txBox="1"/>
          <p:nvPr/>
        </p:nvSpPr>
        <p:spPr>
          <a:xfrm>
            <a:off x="5171167" y="2871497"/>
            <a:ext cx="1849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242509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284" y="0"/>
            <a:ext cx="7403432" cy="1325563"/>
          </a:xfrm>
        </p:spPr>
        <p:txBody>
          <a:bodyPr/>
          <a:lstStyle/>
          <a:p>
            <a:r>
              <a:rPr lang="ru-RU" dirty="0"/>
              <a:t>Входные и выходные сигналы</a:t>
            </a:r>
          </a:p>
        </p:txBody>
      </p:sp>
    </p:spTree>
    <p:extLst>
      <p:ext uri="{BB962C8B-B14F-4D97-AF65-F5344CB8AC3E}">
        <p14:creationId xmlns:p14="http://schemas.microsoft.com/office/powerpoint/2010/main" val="279445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884" y="0"/>
            <a:ext cx="3898232" cy="1325563"/>
          </a:xfrm>
        </p:spPr>
        <p:txBody>
          <a:bodyPr>
            <a:normAutofit/>
          </a:bodyPr>
          <a:lstStyle/>
          <a:p>
            <a:r>
              <a:rPr lang="ru-RU" dirty="0"/>
              <a:t>Базовые блоки</a:t>
            </a:r>
          </a:p>
        </p:txBody>
      </p:sp>
    </p:spTree>
    <p:extLst>
      <p:ext uri="{BB962C8B-B14F-4D97-AF65-F5344CB8AC3E}">
        <p14:creationId xmlns:p14="http://schemas.microsoft.com/office/powerpoint/2010/main" val="251164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262" y="0"/>
            <a:ext cx="6657475" cy="1325563"/>
          </a:xfrm>
        </p:spPr>
        <p:txBody>
          <a:bodyPr>
            <a:normAutofit/>
          </a:bodyPr>
          <a:lstStyle/>
          <a:p>
            <a:r>
              <a:rPr lang="ru-RU" dirty="0"/>
              <a:t>Дополнительные 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251279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768" y="0"/>
            <a:ext cx="3986463" cy="1325563"/>
          </a:xfrm>
        </p:spPr>
        <p:txBody>
          <a:bodyPr>
            <a:normAutofit/>
          </a:bodyPr>
          <a:lstStyle/>
          <a:p>
            <a:r>
              <a:rPr lang="ru-RU" dirty="0"/>
              <a:t>Подсчёт очков</a:t>
            </a:r>
          </a:p>
        </p:txBody>
      </p:sp>
    </p:spTree>
    <p:extLst>
      <p:ext uri="{BB962C8B-B14F-4D97-AF65-F5344CB8AC3E}">
        <p14:creationId xmlns:p14="http://schemas.microsoft.com/office/powerpoint/2010/main" val="355206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273" y="0"/>
            <a:ext cx="2839453" cy="1325563"/>
          </a:xfrm>
        </p:spPr>
        <p:txBody>
          <a:bodyPr>
            <a:normAutofit/>
          </a:bodyPr>
          <a:lstStyle/>
          <a:p>
            <a:r>
              <a:rPr lang="ru-RU" dirty="0"/>
              <a:t>Песочница</a:t>
            </a:r>
          </a:p>
        </p:txBody>
      </p:sp>
    </p:spTree>
    <p:extLst>
      <p:ext uri="{BB962C8B-B14F-4D97-AF65-F5344CB8AC3E}">
        <p14:creationId xmlns:p14="http://schemas.microsoft.com/office/powerpoint/2010/main" val="96659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273" y="0"/>
            <a:ext cx="2839453" cy="1325563"/>
          </a:xfrm>
        </p:spPr>
        <p:txBody>
          <a:bodyPr>
            <a:normAutofit/>
          </a:bodyPr>
          <a:lstStyle/>
          <a:p>
            <a:r>
              <a:rPr lang="ru-RU" dirty="0"/>
              <a:t>Обучение</a:t>
            </a:r>
          </a:p>
        </p:txBody>
      </p:sp>
    </p:spTree>
    <p:extLst>
      <p:ext uri="{BB962C8B-B14F-4D97-AF65-F5344CB8AC3E}">
        <p14:creationId xmlns:p14="http://schemas.microsoft.com/office/powerpoint/2010/main" val="339227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699" y="0"/>
            <a:ext cx="4800601" cy="1325563"/>
          </a:xfrm>
        </p:spPr>
        <p:txBody>
          <a:bodyPr>
            <a:normAutofit/>
          </a:bodyPr>
          <a:lstStyle/>
          <a:p>
            <a:r>
              <a:rPr lang="ru-RU" dirty="0"/>
              <a:t>Зум/Приближение</a:t>
            </a:r>
          </a:p>
        </p:txBody>
      </p:sp>
    </p:spTree>
    <p:extLst>
      <p:ext uri="{BB962C8B-B14F-4D97-AF65-F5344CB8AC3E}">
        <p14:creationId xmlns:p14="http://schemas.microsoft.com/office/powerpoint/2010/main" val="38594259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</TotalTime>
  <Words>80</Words>
  <Application>Microsoft Office PowerPoint</Application>
  <PresentationFormat>Широкоэкранный</PresentationFormat>
  <Paragraphs>24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Проект pygame «Логические функции»</vt:lpstr>
      <vt:lpstr>Вводная часть</vt:lpstr>
      <vt:lpstr>Входные и выходные сигналы</vt:lpstr>
      <vt:lpstr>Базовые блоки</vt:lpstr>
      <vt:lpstr>Дополнительные действия</vt:lpstr>
      <vt:lpstr>Подсчёт очков</vt:lpstr>
      <vt:lpstr>Песочница</vt:lpstr>
      <vt:lpstr>Обучение</vt:lpstr>
      <vt:lpstr>Зум/Приближение</vt:lpstr>
      <vt:lpstr>Сохранение структуры.        Первые попытки.</vt:lpstr>
      <vt:lpstr>Сохранение структуры.        Окончательное решение.</vt:lpstr>
      <vt:lpstr>Похожая игра</vt:lpstr>
      <vt:lpstr>БЛАГОДАРИМ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 «Логические функции»</dc:title>
  <dc:creator>nm19</dc:creator>
  <cp:lastModifiedBy>nm19</cp:lastModifiedBy>
  <cp:revision>5</cp:revision>
  <dcterms:created xsi:type="dcterms:W3CDTF">2022-01-17T14:52:28Z</dcterms:created>
  <dcterms:modified xsi:type="dcterms:W3CDTF">2022-01-17T15:19:53Z</dcterms:modified>
</cp:coreProperties>
</file>