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9" r:id="rId6"/>
    <p:sldId id="270" r:id="rId7"/>
    <p:sldId id="271" r:id="rId8"/>
    <p:sldId id="266" r:id="rId9"/>
    <p:sldId id="262" r:id="rId10"/>
    <p:sldId id="265" r:id="rId11"/>
    <p:sldId id="268" r:id="rId12"/>
    <p:sldId id="272" r:id="rId13"/>
    <p:sldId id="267" r:id="rId14"/>
    <p:sldId id="258" r:id="rId15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59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15" y="2635161"/>
            <a:ext cx="7684997" cy="1570216"/>
          </a:xfrm>
        </p:spPr>
        <p:txBody>
          <a:bodyPr>
            <a:noAutofit/>
          </a:bodyPr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231EF-1BF6-4E60-BC11-A19C422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520" y="2754900"/>
            <a:ext cx="7468587" cy="1330741"/>
          </a:xfrm>
        </p:spPr>
        <p:txBody>
          <a:bodyPr/>
          <a:lstStyle/>
          <a:p>
            <a:r>
              <a:rPr lang="ru-RU" dirty="0"/>
              <a:t>БЛАГОДАРИМ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84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315" y="3770108"/>
            <a:ext cx="7040997" cy="2477665"/>
          </a:xfrm>
        </p:spPr>
        <p:txBody>
          <a:bodyPr/>
          <a:lstStyle/>
          <a:p>
            <a:r>
              <a:rPr lang="ru-RU" dirty="0"/>
              <a:t>Реализовать базовые механики и базовые блоки</a:t>
            </a:r>
          </a:p>
          <a:p>
            <a:r>
              <a:rPr lang="ru-RU" dirty="0"/>
              <a:t>Придумать уровни</a:t>
            </a:r>
          </a:p>
          <a:p>
            <a:r>
              <a:rPr lang="ru-RU" dirty="0"/>
              <a:t>Создать редактор </a:t>
            </a:r>
            <a:r>
              <a:rPr lang="ru-RU" dirty="0" err="1"/>
              <a:t>кастомных</a:t>
            </a:r>
            <a:r>
              <a:rPr lang="ru-RU" dirty="0"/>
              <a:t> блоков</a:t>
            </a:r>
          </a:p>
          <a:p>
            <a:r>
              <a:rPr lang="ru-RU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061795" y="1779584"/>
            <a:ext cx="8116037" cy="95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11" dirty="0"/>
              <a:t>Реализовать игру, основанную на двоичной логике </a:t>
            </a:r>
          </a:p>
          <a:p>
            <a:r>
              <a:rPr lang="ru-RU" sz="2811" dirty="0"/>
              <a:t>и построении блок-схем на простейших операция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636" y="-22125"/>
            <a:ext cx="7432352" cy="1330741"/>
          </a:xfrm>
        </p:spPr>
        <p:txBody>
          <a:bodyPr/>
          <a:lstStyle/>
          <a:p>
            <a:r>
              <a:rPr lang="ru-RU" dirty="0"/>
              <a:t>Входные и выходные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2794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3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13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13" y="3960000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396000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3" y="396000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813" y="288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813" y="50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err="1"/>
              <a:t>конъюнктор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813" y="5039732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6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8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39813" y="5039732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999813" y="2880000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Вычисляется процент пройденных тестов от общего количества, а потом применяется к максимальному количеству очков. Результат этих вычислений (с округлением в пользу игрока) – это текущие очки за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 бы пользователь мог создавать свои собственные блоки из базовых.   </a:t>
            </a: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  <p:pic>
        <p:nvPicPr>
          <p:cNvPr id="12" name="Picture 2" descr="[animate output image]">
            <a:extLst>
              <a:ext uri="{FF2B5EF4-FFF2-40B4-BE49-F238E27FC236}">
                <a16:creationId xmlns:a16="http://schemas.microsoft.com/office/drawing/2014/main" id="{248D79AE-79C5-4F11-ABC4-25853B64FE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46195" y="3671360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261</Words>
  <Application>Microsoft Office PowerPoint</Application>
  <PresentationFormat>Произвольный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RodchenkoCTT</vt:lpstr>
      <vt:lpstr>Тема Office</vt:lpstr>
      <vt:lpstr>Проект pygame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nm19</cp:lastModifiedBy>
  <cp:revision>18</cp:revision>
  <dcterms:created xsi:type="dcterms:W3CDTF">2022-01-17T14:52:28Z</dcterms:created>
  <dcterms:modified xsi:type="dcterms:W3CDTF">2022-01-20T18:00:45Z</dcterms:modified>
</cp:coreProperties>
</file>