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2" r:id="rId6"/>
    <p:sldId id="261" r:id="rId7"/>
    <p:sldId id="263" r:id="rId8"/>
    <p:sldId id="259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C034A56-BF2D-4B29-9EA7-7ECDE2076498}">
          <p14:sldIdLst>
            <p14:sldId id="256"/>
            <p14:sldId id="258"/>
          </p14:sldIdLst>
        </p14:section>
        <p14:section name="Основное" id="{B0C5384B-90D6-4EE5-B02D-ADEC1A2FD49C}">
          <p14:sldIdLst>
            <p14:sldId id="260"/>
            <p14:sldId id="264"/>
            <p14:sldId id="262"/>
            <p14:sldId id="261"/>
            <p14:sldId id="263"/>
            <p14:sldId id="259"/>
          </p14:sldIdLst>
        </p14:section>
        <p14:section name="Конец" id="{6A1A5D7F-0B46-4D01-96E1-E6A0EA2DEC1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7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95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1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7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2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9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0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5BA4-6E50-49C4-993D-62049450E3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3000" r="-35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17" y="1776597"/>
            <a:ext cx="11520000" cy="2160000"/>
          </a:xfrm>
        </p:spPr>
        <p:txBody>
          <a:bodyPr anchor="ctr">
            <a:noAutofit/>
          </a:bodyPr>
          <a:lstStyle/>
          <a:p>
            <a:r>
              <a:rPr lang="ru-RU" b="1" dirty="0" smtClean="0">
                <a:latin typeface="Bahnschrift Condensed" panose="020B0502040204020203" pitchFamily="34" charset="0"/>
              </a:rPr>
              <a:t>Сайт</a:t>
            </a:r>
            <a:r>
              <a:rPr lang="ru-RU" b="1" dirty="0">
                <a:latin typeface="Bahnschrift Condensed" panose="020B0502040204020203" pitchFamily="34" charset="0"/>
              </a:rPr>
              <a:t/>
            </a:r>
            <a:br>
              <a:rPr lang="ru-RU" b="1" dirty="0">
                <a:latin typeface="Bahnschrift Condensed" panose="020B0502040204020203" pitchFamily="34" charset="0"/>
              </a:rPr>
            </a:br>
            <a:r>
              <a:rPr lang="ru-RU" b="1" dirty="0" smtClean="0">
                <a:latin typeface="Bahnschrift Condensed" panose="020B0502040204020203" pitchFamily="34" charset="0"/>
              </a:rPr>
              <a:t>«Контроллер сохранений </a:t>
            </a:r>
            <a:r>
              <a:rPr lang="en-US" b="1" dirty="0" smtClean="0">
                <a:latin typeface="Bahnschrift Condensed" panose="020B0502040204020203" pitchFamily="34" charset="0"/>
              </a:rPr>
              <a:t>Satisfactory</a:t>
            </a:r>
            <a:r>
              <a:rPr lang="ru-RU" b="1" dirty="0" smtClean="0">
                <a:latin typeface="Bahnschrift Condensed" panose="020B0502040204020203" pitchFamily="34" charset="0"/>
              </a:rPr>
              <a:t>»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2855934" cy="458986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b="1" dirty="0" err="1">
                <a:latin typeface="Bahnschrift Condensed" panose="020B0502040204020203" pitchFamily="34" charset="0"/>
              </a:rPr>
              <a:t>Сидельников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smtClean="0">
                <a:latin typeface="Bahnschrift Condensed" panose="020B0502040204020203" pitchFamily="34" charset="0"/>
              </a:rPr>
              <a:t>Владислав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 txBox="1">
            <a:spLocks/>
          </p:cNvSpPr>
          <p:nvPr/>
        </p:nvSpPr>
        <p:spPr>
          <a:xfrm>
            <a:off x="1489917" y="1056597"/>
            <a:ext cx="93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Bahnschrift Condensed" panose="020B0502040204020203" pitchFamily="34" charset="0"/>
              </a:rPr>
              <a:t>Проектная работа по модулю </a:t>
            </a:r>
            <a:r>
              <a:rPr lang="ru-RU" sz="4000" b="1" dirty="0" smtClean="0">
                <a:latin typeface="Bahnschrift Condensed" panose="020B0502040204020203" pitchFamily="34" charset="0"/>
              </a:rPr>
              <a:t>«</a:t>
            </a:r>
            <a:r>
              <a:rPr lang="en-US" sz="4000" b="1" dirty="0" smtClean="0">
                <a:latin typeface="Bahnschrift Condensed" panose="020B0502040204020203" pitchFamily="34" charset="0"/>
              </a:rPr>
              <a:t>WEB</a:t>
            </a:r>
            <a:r>
              <a:rPr lang="ru-RU" sz="4000" b="1" dirty="0" smtClean="0">
                <a:latin typeface="Bahnschrift Condensed" panose="020B0502040204020203" pitchFamily="34" charset="0"/>
              </a:rPr>
              <a:t>»</a:t>
            </a:r>
            <a:endParaRPr lang="ru-RU" sz="4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Вводная часть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199672" y="905424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Bahnschrift Condensed" panose="020B0502040204020203" pitchFamily="34" charset="0"/>
              </a:rPr>
              <a:t>Проблемы</a:t>
            </a:r>
            <a:endParaRPr lang="ru-RU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16047" y="1636953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Автоматизированный контроль за развитием пользователями файла сохранения мира игры </a:t>
            </a:r>
            <a:r>
              <a:rPr lang="en-US" sz="3400" b="1" dirty="0" smtClean="0">
                <a:latin typeface="Bahnschrift Condensed" panose="020B0502040204020203" pitchFamily="34" charset="0"/>
              </a:rPr>
              <a:t>Satisfactory</a:t>
            </a:r>
            <a:r>
              <a:rPr lang="ru-RU" sz="3400" b="1" dirty="0" smtClean="0">
                <a:latin typeface="Bahnschrift Condensed" panose="020B0502040204020203" pitchFamily="34" charset="0"/>
              </a:rPr>
              <a:t>.</a:t>
            </a:r>
          </a:p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Доступ к данным, благодаря которым остальные могут подключится к активному пользователю</a:t>
            </a:r>
            <a:endParaRPr lang="ru-RU" sz="34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479466" y="3822167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580856" y="4332136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Реализовать сайт, решающий проблемы 1 и 2</a:t>
            </a:r>
            <a:endParaRPr lang="ru-RU" sz="3400" b="1" dirty="0" smtClean="0">
              <a:latin typeface="Bahnschrift Condensed" panose="020B0502040204020203" pitchFamily="34" charset="0"/>
            </a:endParaRPr>
          </a:p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Реализовать формы авторизации и регистрации через </a:t>
            </a:r>
            <a:r>
              <a:rPr lang="ru-RU" sz="3400" b="1" dirty="0" err="1" smtClean="0">
                <a:latin typeface="Bahnschrift Condensed" panose="020B0502040204020203" pitchFamily="34" charset="0"/>
              </a:rPr>
              <a:t>дискорд</a:t>
            </a:r>
            <a:endParaRPr lang="ru-RU" sz="3400" b="1" dirty="0" smtClean="0">
              <a:latin typeface="Bahnschrift Condensed" panose="020B0502040204020203" pitchFamily="34" charset="0"/>
            </a:endParaRPr>
          </a:p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Создать </a:t>
            </a:r>
            <a:r>
              <a:rPr lang="ru-RU" sz="3400" b="1" dirty="0" err="1" smtClean="0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 smtClean="0">
                <a:latin typeface="Bahnschrift Condensed" panose="020B0502040204020203" pitchFamily="34" charset="0"/>
              </a:rPr>
              <a:t>-бота, проверяющего наличие пользователя на главном </a:t>
            </a:r>
            <a:r>
              <a:rPr lang="ru-RU" sz="3400" b="1" dirty="0" err="1" smtClean="0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 smtClean="0">
                <a:latin typeface="Bahnschrift Condensed" panose="020B0502040204020203" pitchFamily="34" charset="0"/>
              </a:rPr>
              <a:t>-сервере</a:t>
            </a:r>
            <a:endParaRPr lang="ru-RU" sz="34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Главная страница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8" y="1313412"/>
            <a:ext cx="10828008" cy="47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1253167" y="1860084"/>
            <a:ext cx="393204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Регистрация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6" y="2999448"/>
            <a:ext cx="5461348" cy="26114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51" y="2999448"/>
            <a:ext cx="5298540" cy="260294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7297653" y="1860084"/>
            <a:ext cx="41311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Авторизация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084056" y="121054"/>
            <a:ext cx="59597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Вход пользователя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752688" y="129405"/>
            <a:ext cx="11054815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Данные для вторичных пользователей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Помощь проекту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35" y="4166530"/>
            <a:ext cx="8581391" cy="18199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1" y="1401078"/>
            <a:ext cx="8615558" cy="18590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75" y="2027366"/>
            <a:ext cx="3792443" cy="29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err="1" smtClean="0">
                <a:latin typeface="Bahnschrift Condensed" panose="020B0502040204020203" pitchFamily="34" charset="0"/>
              </a:rPr>
              <a:t>Дискорд</a:t>
            </a:r>
            <a:r>
              <a:rPr lang="ru-RU" sz="6023" b="1" dirty="0" smtClean="0">
                <a:latin typeface="Bahnschrift Condensed" panose="020B0502040204020203" pitchFamily="34" charset="0"/>
              </a:rPr>
              <a:t>-бот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Структура БД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2017684">
            <a:off x="5516177" y="1907832"/>
            <a:ext cx="6208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Bahnschrift Condensed" panose="020B0502040204020203" pitchFamily="34" charset="0"/>
                <a:cs typeface="Courier New" panose="02070309020205020404" pitchFamily="49" charset="0"/>
              </a:rPr>
              <a:t>СПАСИБО ЗА ВНИМАНИЕ</a:t>
            </a:r>
            <a:endParaRPr lang="ru-RU" sz="6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363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85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Courier New</vt:lpstr>
      <vt:lpstr>Тема Office</vt:lpstr>
      <vt:lpstr>Сайт «Контроллер сохранений Satisfactory»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«Логические функции»</dc:title>
  <dc:creator>User7-27</dc:creator>
  <cp:lastModifiedBy>User7-27</cp:lastModifiedBy>
  <cp:revision>7</cp:revision>
  <dcterms:created xsi:type="dcterms:W3CDTF">2022-04-11T13:24:54Z</dcterms:created>
  <dcterms:modified xsi:type="dcterms:W3CDTF">2022-04-11T15:05:29Z</dcterms:modified>
</cp:coreProperties>
</file>