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4" r:id="rId5"/>
    <p:sldId id="265" r:id="rId6"/>
    <p:sldId id="261" r:id="rId7"/>
    <p:sldId id="259" r:id="rId8"/>
    <p:sldId id="263" r:id="rId9"/>
    <p:sldId id="266" r:id="rId10"/>
    <p:sldId id="267" r:id="rId11"/>
    <p:sldId id="25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1C034A56-BF2D-4B29-9EA7-7ECDE2076498}">
          <p14:sldIdLst>
            <p14:sldId id="256"/>
            <p14:sldId id="258"/>
          </p14:sldIdLst>
        </p14:section>
        <p14:section name="Основное" id="{B0C5384B-90D6-4EE5-B02D-ADEC1A2FD49C}">
          <p14:sldIdLst>
            <p14:sldId id="260"/>
            <p14:sldId id="264"/>
            <p14:sldId id="265"/>
            <p14:sldId id="261"/>
            <p14:sldId id="259"/>
            <p14:sldId id="263"/>
          </p14:sldIdLst>
        </p14:section>
        <p14:section name="Сложности" id="{07EB4A5B-296E-4396-8C29-C03611592A50}">
          <p14:sldIdLst>
            <p14:sldId id="266"/>
            <p14:sldId id="267"/>
          </p14:sldIdLst>
        </p14:section>
        <p14:section name="Конец" id="{6A1A5D7F-0B46-4D01-96E1-E6A0EA2DEC10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01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4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07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33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95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28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51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75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45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62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29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 l="-10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5BA4-6E50-49C4-993D-62049450E39B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32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3000" r="-35000" b="-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D5AD255-2E5B-49E0-AC97-94A3C31A9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147" y="2380446"/>
            <a:ext cx="11520000" cy="2160000"/>
          </a:xfrm>
        </p:spPr>
        <p:txBody>
          <a:bodyPr anchor="ctr">
            <a:noAutofit/>
          </a:bodyPr>
          <a:lstStyle/>
          <a:p>
            <a:r>
              <a:rPr lang="ru-RU" b="1" dirty="0">
                <a:latin typeface="Bahnschrift Condensed" panose="020B0502040204020203" pitchFamily="34" charset="0"/>
              </a:rPr>
              <a:t>Сайт</a:t>
            </a:r>
            <a:br>
              <a:rPr lang="ru-RU" b="1" dirty="0">
                <a:latin typeface="Bahnschrift Condensed" panose="020B0502040204020203" pitchFamily="34" charset="0"/>
              </a:rPr>
            </a:br>
            <a:r>
              <a:rPr lang="ru-RU" b="1" dirty="0">
                <a:latin typeface="Bahnschrift Condensed" panose="020B0502040204020203" pitchFamily="34" charset="0"/>
              </a:rPr>
              <a:t>«Контроллер сохранений </a:t>
            </a:r>
            <a:r>
              <a:rPr lang="en-US" b="1" dirty="0">
                <a:latin typeface="Bahnschrift Condensed" panose="020B0502040204020203" pitchFamily="34" charset="0"/>
              </a:rPr>
              <a:t>Satisfactory</a:t>
            </a:r>
            <a:r>
              <a:rPr lang="ru-RU" b="1" dirty="0">
                <a:latin typeface="Bahnschrift Condensed" panose="020B0502040204020203" pitchFamily="34" charset="0"/>
              </a:rPr>
              <a:t>»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74F9918-B6E8-4896-B644-DBF942AAD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0"/>
            <a:ext cx="2855934" cy="458986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ru-RU" b="1" dirty="0" err="1">
                <a:latin typeface="Bahnschrift Condensed" panose="020B0502040204020203" pitchFamily="34" charset="0"/>
              </a:rPr>
              <a:t>Сидельников</a:t>
            </a:r>
            <a:r>
              <a:rPr lang="ru-RU" b="1" dirty="0">
                <a:latin typeface="Bahnschrift Condensed" panose="020B0502040204020203" pitchFamily="34" charset="0"/>
              </a:rPr>
              <a:t> Владислав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D5AD255-2E5B-49E0-AC97-94A3C31A92E7}"/>
              </a:ext>
            </a:extLst>
          </p:cNvPr>
          <p:cNvSpPr txBox="1">
            <a:spLocks/>
          </p:cNvSpPr>
          <p:nvPr/>
        </p:nvSpPr>
        <p:spPr>
          <a:xfrm>
            <a:off x="1369147" y="1660446"/>
            <a:ext cx="936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Bahnschrift Condensed" panose="020B0502040204020203" pitchFamily="34" charset="0"/>
              </a:rPr>
              <a:t>Проектная работа по модулю «</a:t>
            </a:r>
            <a:r>
              <a:rPr lang="en-US" sz="4000" b="1" dirty="0">
                <a:latin typeface="Bahnschrift Condensed" panose="020B0502040204020203" pitchFamily="34" charset="0"/>
              </a:rPr>
              <a:t>WEB</a:t>
            </a:r>
            <a:r>
              <a:rPr lang="ru-RU" sz="4000" b="1" dirty="0">
                <a:latin typeface="Bahnschrift Condensed" panose="020B0502040204020203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632247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1471749" y="138748"/>
            <a:ext cx="9309462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>
                <a:latin typeface="Bahnschrift Condensed" panose="020B0502040204020203" pitchFamily="34" charset="0"/>
              </a:rPr>
              <a:t>Бот и сайт как единая программа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37473" y="2647045"/>
            <a:ext cx="1497846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Thread</a:t>
            </a:r>
            <a:endParaRPr lang="ru-RU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7492186" y="2647045"/>
            <a:ext cx="880241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Site</a:t>
            </a:r>
            <a:endParaRPr lang="ru-RU" sz="3600" dirty="0"/>
          </a:p>
        </p:txBody>
      </p:sp>
      <p:cxnSp>
        <p:nvCxnSpPr>
          <p:cNvPr id="35" name="Прямая со стрелкой 34"/>
          <p:cNvCxnSpPr>
            <a:stCxn id="30" idx="3"/>
            <a:endCxn id="31" idx="1"/>
          </p:cNvCxnSpPr>
          <p:nvPr/>
        </p:nvCxnSpPr>
        <p:spPr>
          <a:xfrm>
            <a:off x="6435319" y="2970211"/>
            <a:ext cx="10568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54543" y="1129623"/>
            <a:ext cx="2063706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Threading</a:t>
            </a:r>
            <a:endParaRPr lang="ru-RU" sz="3600" dirty="0"/>
          </a:p>
        </p:txBody>
      </p:sp>
      <p:cxnSp>
        <p:nvCxnSpPr>
          <p:cNvPr id="40" name="Прямая со стрелкой 39"/>
          <p:cNvCxnSpPr>
            <a:stCxn id="39" idx="2"/>
            <a:endCxn id="30" idx="0"/>
          </p:cNvCxnSpPr>
          <p:nvPr/>
        </p:nvCxnSpPr>
        <p:spPr>
          <a:xfrm>
            <a:off x="5686396" y="1775954"/>
            <a:ext cx="0" cy="871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42" idx="0"/>
            <a:endCxn id="45" idx="2"/>
          </p:cNvCxnSpPr>
          <p:nvPr/>
        </p:nvCxnSpPr>
        <p:spPr>
          <a:xfrm flipV="1">
            <a:off x="5686395" y="4810798"/>
            <a:ext cx="1" cy="871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76077" y="5681888"/>
            <a:ext cx="1620636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/>
              <a:t>Asyncio</a:t>
            </a:r>
            <a:endParaRPr lang="ru-RU" sz="3600" dirty="0"/>
          </a:p>
        </p:txBody>
      </p:sp>
      <p:sp>
        <p:nvSpPr>
          <p:cNvPr id="45" name="TextBox 44"/>
          <p:cNvSpPr txBox="1"/>
          <p:nvPr/>
        </p:nvSpPr>
        <p:spPr>
          <a:xfrm>
            <a:off x="4481219" y="4164467"/>
            <a:ext cx="2410353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Discord bot</a:t>
            </a:r>
            <a:endParaRPr lang="ru-RU" sz="3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278032" y="1129623"/>
            <a:ext cx="1481303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3600" dirty="0"/>
              <a:t>Запуск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800066" y="2647044"/>
            <a:ext cx="418704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3600" dirty="0"/>
              <a:t>1</a:t>
            </a:r>
          </a:p>
        </p:txBody>
      </p:sp>
      <p:cxnSp>
        <p:nvCxnSpPr>
          <p:cNvPr id="130" name="Прямая со стрелкой 129"/>
          <p:cNvCxnSpPr>
            <a:stCxn id="120" idx="2"/>
            <a:endCxn id="121" idx="0"/>
          </p:cNvCxnSpPr>
          <p:nvPr/>
        </p:nvCxnSpPr>
        <p:spPr>
          <a:xfrm flipH="1">
            <a:off x="3009418" y="1775954"/>
            <a:ext cx="9266" cy="871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121" idx="3"/>
            <a:endCxn id="30" idx="1"/>
          </p:cNvCxnSpPr>
          <p:nvPr/>
        </p:nvCxnSpPr>
        <p:spPr>
          <a:xfrm>
            <a:off x="3218770" y="2970210"/>
            <a:ext cx="171870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800066" y="4164467"/>
            <a:ext cx="418704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3600" dirty="0"/>
              <a:t>2</a:t>
            </a:r>
          </a:p>
        </p:txBody>
      </p:sp>
      <p:cxnSp>
        <p:nvCxnSpPr>
          <p:cNvPr id="140" name="Прямая со стрелкой 139"/>
          <p:cNvCxnSpPr>
            <a:stCxn id="121" idx="2"/>
            <a:endCxn id="139" idx="0"/>
          </p:cNvCxnSpPr>
          <p:nvPr/>
        </p:nvCxnSpPr>
        <p:spPr>
          <a:xfrm>
            <a:off x="3009418" y="3293375"/>
            <a:ext cx="0" cy="871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139" idx="3"/>
            <a:endCxn id="45" idx="1"/>
          </p:cNvCxnSpPr>
          <p:nvPr/>
        </p:nvCxnSpPr>
        <p:spPr>
          <a:xfrm>
            <a:off x="3218770" y="4487633"/>
            <a:ext cx="12624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164"/>
          <p:cNvCxnSpPr>
            <a:stCxn id="31" idx="2"/>
            <a:endCxn id="45" idx="3"/>
          </p:cNvCxnSpPr>
          <p:nvPr/>
        </p:nvCxnSpPr>
        <p:spPr>
          <a:xfrm rot="5400000">
            <a:off x="6814812" y="3370137"/>
            <a:ext cx="1194257" cy="104073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94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9" grpId="0" animBg="1"/>
      <p:bldP spid="42" grpId="0" animBg="1"/>
      <p:bldP spid="45" grpId="0" animBg="1"/>
      <p:bldP spid="120" grpId="0" animBg="1"/>
      <p:bldP spid="121" grpId="0" animBg="1"/>
      <p:bldP spid="1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 rot="2017684">
            <a:off x="5516177" y="1907832"/>
            <a:ext cx="62087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b="1" dirty="0">
                <a:solidFill>
                  <a:schemeClr val="bg1"/>
                </a:solidFill>
                <a:latin typeface="Bahnschrift Condensed" panose="020B0502040204020203" pitchFamily="34" charset="0"/>
                <a:cs typeface="Courier New" panose="02070309020205020404" pitchFamily="49" charset="0"/>
              </a:rPr>
              <a:t>СПАСИБО ЗА ВНИМАНИЕ</a:t>
            </a:r>
            <a:endParaRPr lang="ru-RU" sz="6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43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727749" y="292807"/>
            <a:ext cx="4784123" cy="6222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>
                <a:latin typeface="Bahnschrift Condensed" panose="020B0502040204020203" pitchFamily="34" charset="0"/>
              </a:rPr>
              <a:t>Вводная часть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B50748-86FE-4CF7-B5BD-8BDF43DE33F2}"/>
              </a:ext>
            </a:extLst>
          </p:cNvPr>
          <p:cNvSpPr txBox="1"/>
          <p:nvPr/>
        </p:nvSpPr>
        <p:spPr>
          <a:xfrm>
            <a:off x="5199672" y="905424"/>
            <a:ext cx="1901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atin typeface="Bahnschrift Condensed" panose="020B0502040204020203" pitchFamily="34" charset="0"/>
              </a:rPr>
              <a:t>Проблемы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EE9747-4C14-4E74-B81E-90141B33A8AD}"/>
              </a:ext>
            </a:extLst>
          </p:cNvPr>
          <p:cNvSpPr txBox="1"/>
          <p:nvPr/>
        </p:nvSpPr>
        <p:spPr>
          <a:xfrm>
            <a:off x="216047" y="1636953"/>
            <a:ext cx="1161114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arenR"/>
            </a:pPr>
            <a:r>
              <a:rPr lang="ru-RU" sz="3400" b="1" dirty="0">
                <a:latin typeface="Bahnschrift Condensed" panose="020B0502040204020203" pitchFamily="34" charset="0"/>
              </a:rPr>
              <a:t>Автоматизированный контроль за развитием пользователями файла сохранения мира игры </a:t>
            </a:r>
            <a:r>
              <a:rPr lang="en-US" sz="3400" b="1" dirty="0">
                <a:latin typeface="Bahnschrift Condensed" panose="020B0502040204020203" pitchFamily="34" charset="0"/>
              </a:rPr>
              <a:t>Satisfactory</a:t>
            </a:r>
            <a:r>
              <a:rPr lang="ru-RU" sz="3400" b="1" dirty="0">
                <a:latin typeface="Bahnschrift Condensed" panose="020B0502040204020203" pitchFamily="34" charset="0"/>
              </a:rPr>
              <a:t>.</a:t>
            </a:r>
          </a:p>
          <a:p>
            <a:pPr marL="514350" indent="-514350" algn="ctr">
              <a:buAutoNum type="arabicParenR"/>
            </a:pPr>
            <a:r>
              <a:rPr lang="ru-RU" sz="3400" b="1" dirty="0">
                <a:latin typeface="Bahnschrift Condensed" panose="020B0502040204020203" pitchFamily="34" charset="0"/>
              </a:rPr>
              <a:t>Доступ к данным, благодаря которым остальные могут подключится к активному пользователю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A0E7AB-8676-4475-9274-E903ACFD60B0}"/>
              </a:ext>
            </a:extLst>
          </p:cNvPr>
          <p:cNvSpPr txBox="1"/>
          <p:nvPr/>
        </p:nvSpPr>
        <p:spPr>
          <a:xfrm>
            <a:off x="5479466" y="3822167"/>
            <a:ext cx="1856888" cy="710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Задачи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EE9747-4C14-4E74-B81E-90141B33A8AD}"/>
              </a:ext>
            </a:extLst>
          </p:cNvPr>
          <p:cNvSpPr txBox="1"/>
          <p:nvPr/>
        </p:nvSpPr>
        <p:spPr>
          <a:xfrm>
            <a:off x="580856" y="4332136"/>
            <a:ext cx="1161114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arenR"/>
            </a:pPr>
            <a:r>
              <a:rPr lang="ru-RU" sz="3400" b="1" dirty="0">
                <a:latin typeface="Bahnschrift Condensed" panose="020B0502040204020203" pitchFamily="34" charset="0"/>
              </a:rPr>
              <a:t>Реализовать сайт, решающий проблемы 1 и 2</a:t>
            </a:r>
          </a:p>
          <a:p>
            <a:pPr marL="514350" indent="-514350" algn="ctr">
              <a:buAutoNum type="arabicParenR"/>
            </a:pPr>
            <a:r>
              <a:rPr lang="ru-RU" sz="3400" b="1" dirty="0">
                <a:latin typeface="Bahnschrift Condensed" panose="020B0502040204020203" pitchFamily="34" charset="0"/>
              </a:rPr>
              <a:t>Реализовать формы авторизации и регистрации через </a:t>
            </a:r>
            <a:r>
              <a:rPr lang="ru-RU" sz="3400" b="1" dirty="0" err="1">
                <a:latin typeface="Bahnschrift Condensed" panose="020B0502040204020203" pitchFamily="34" charset="0"/>
              </a:rPr>
              <a:t>дискорд</a:t>
            </a:r>
            <a:endParaRPr lang="ru-RU" sz="3400" b="1" dirty="0">
              <a:latin typeface="Bahnschrift Condensed" panose="020B0502040204020203" pitchFamily="34" charset="0"/>
            </a:endParaRPr>
          </a:p>
          <a:p>
            <a:pPr marL="514350" indent="-514350" algn="ctr">
              <a:buAutoNum type="arabicParenR"/>
            </a:pPr>
            <a:r>
              <a:rPr lang="ru-RU" sz="3400" b="1" dirty="0">
                <a:latin typeface="Bahnschrift Condensed" panose="020B0502040204020203" pitchFamily="34" charset="0"/>
              </a:rPr>
              <a:t>Создать </a:t>
            </a:r>
            <a:r>
              <a:rPr lang="ru-RU" sz="3400" b="1" dirty="0" err="1">
                <a:latin typeface="Bahnschrift Condensed" panose="020B0502040204020203" pitchFamily="34" charset="0"/>
              </a:rPr>
              <a:t>дискорд</a:t>
            </a:r>
            <a:r>
              <a:rPr lang="ru-RU" sz="3400" b="1" dirty="0">
                <a:latin typeface="Bahnschrift Condensed" panose="020B0502040204020203" pitchFamily="34" charset="0"/>
              </a:rPr>
              <a:t>-бота, проверяющего наличие пользователя на главном </a:t>
            </a:r>
            <a:r>
              <a:rPr lang="ru-RU" sz="3400" b="1" dirty="0" err="1">
                <a:latin typeface="Bahnschrift Condensed" panose="020B0502040204020203" pitchFamily="34" charset="0"/>
              </a:rPr>
              <a:t>дискорд</a:t>
            </a:r>
            <a:r>
              <a:rPr lang="ru-RU" sz="3400" b="1" dirty="0">
                <a:latin typeface="Bahnschrift Condensed" panose="020B0502040204020203" pitchFamily="34" charset="0"/>
              </a:rPr>
              <a:t>-сервере</a:t>
            </a:r>
          </a:p>
        </p:txBody>
      </p:sp>
    </p:spTree>
    <p:extLst>
      <p:ext uri="{BB962C8B-B14F-4D97-AF65-F5344CB8AC3E}">
        <p14:creationId xmlns:p14="http://schemas.microsoft.com/office/powerpoint/2010/main" val="110120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183463" y="183950"/>
            <a:ext cx="6330651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>
                <a:latin typeface="Bahnschrift Condensed" panose="020B0502040204020203" pitchFamily="34" charset="0"/>
              </a:rPr>
              <a:t>Главная страница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7" y="1113500"/>
            <a:ext cx="7820296" cy="513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1253167" y="1860084"/>
            <a:ext cx="3932046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>
                <a:latin typeface="Bahnschrift Condensed" panose="020B0502040204020203" pitchFamily="34" charset="0"/>
              </a:rPr>
              <a:t>Регистрация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6" y="2999448"/>
            <a:ext cx="5461348" cy="261144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51" y="2999448"/>
            <a:ext cx="5298540" cy="2602947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7297653" y="1860084"/>
            <a:ext cx="4131136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>
                <a:latin typeface="Bahnschrift Condensed" panose="020B0502040204020203" pitchFamily="34" charset="0"/>
              </a:rPr>
              <a:t>Авторизация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084056" y="121054"/>
            <a:ext cx="5959736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>
                <a:latin typeface="Bahnschrift Condensed" panose="020B0502040204020203" pitchFamily="34" charset="0"/>
              </a:rPr>
              <a:t>Вход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08175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2254018" y="256231"/>
            <a:ext cx="7683963" cy="6222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>
                <a:latin typeface="Bahnschrift Condensed" panose="020B0502040204020203" pitchFamily="34" charset="0"/>
              </a:rPr>
              <a:t>Открытие доступа другим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1" y="2752344"/>
            <a:ext cx="3105150" cy="38290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208" y="2752344"/>
            <a:ext cx="3257550" cy="27527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890" y="1088136"/>
            <a:ext cx="2981325" cy="2743200"/>
          </a:xfrm>
          <a:prstGeom prst="rect">
            <a:avLst/>
          </a:prstGeom>
        </p:spPr>
      </p:pic>
      <p:cxnSp>
        <p:nvCxnSpPr>
          <p:cNvPr id="7" name="Соединительная линия уступом 6"/>
          <p:cNvCxnSpPr>
            <a:endCxn id="2" idx="0"/>
          </p:cNvCxnSpPr>
          <p:nvPr/>
        </p:nvCxnSpPr>
        <p:spPr>
          <a:xfrm rot="10800000" flipV="1">
            <a:off x="2363746" y="1408176"/>
            <a:ext cx="2006144" cy="134416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endCxn id="3" idx="0"/>
          </p:cNvCxnSpPr>
          <p:nvPr/>
        </p:nvCxnSpPr>
        <p:spPr>
          <a:xfrm>
            <a:off x="7351215" y="1408176"/>
            <a:ext cx="2045768" cy="134416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51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183463" y="183950"/>
            <a:ext cx="6330651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>
                <a:latin typeface="Bahnschrift Condensed" panose="020B0502040204020203" pitchFamily="34" charset="0"/>
              </a:rPr>
              <a:t>Помощь проекту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35" y="4166530"/>
            <a:ext cx="8581391" cy="18199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51" y="1401078"/>
            <a:ext cx="8615558" cy="185900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75" y="2027366"/>
            <a:ext cx="3792443" cy="29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2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727749" y="292807"/>
            <a:ext cx="4784123" cy="6222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>
                <a:latin typeface="Bahnschrift Condensed" panose="020B0502040204020203" pitchFamily="34" charset="0"/>
              </a:rPr>
              <a:t>Структура БД</a:t>
            </a:r>
          </a:p>
        </p:txBody>
      </p:sp>
      <p:grpSp>
        <p:nvGrpSpPr>
          <p:cNvPr id="14" name="Группа 13"/>
          <p:cNvGrpSpPr/>
          <p:nvPr/>
        </p:nvGrpSpPr>
        <p:grpSpPr>
          <a:xfrm>
            <a:off x="4113276" y="968825"/>
            <a:ext cx="2642616" cy="2037295"/>
            <a:chOff x="1719072" y="1188720"/>
            <a:chExt cx="2642616" cy="1892808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719072" y="1463040"/>
              <a:ext cx="2642616" cy="1618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id: integer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discord: string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login: string</a:t>
              </a:r>
            </a:p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registration_date</a:t>
              </a:r>
              <a:r>
                <a:rPr lang="en-US" sz="1600" dirty="0">
                  <a:solidFill>
                    <a:schemeClr val="tx1"/>
                  </a:solidFill>
                </a:rPr>
                <a:t>: date</a:t>
              </a:r>
            </a:p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hashed_password</a:t>
              </a:r>
              <a:r>
                <a:rPr lang="en-US" sz="1600" dirty="0">
                  <a:solidFill>
                    <a:schemeClr val="tx1"/>
                  </a:solidFill>
                </a:rPr>
                <a:t>: bytes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privileges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sessions</a:t>
              </a: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243078" y="970349"/>
            <a:ext cx="2642616" cy="3109807"/>
            <a:chOff x="5794248" y="1463040"/>
            <a:chExt cx="2642616" cy="2615183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794248" y="146304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sessions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794248" y="1725168"/>
              <a:ext cx="2642616" cy="23530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session_id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creator_id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last_opener_id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name: string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description: string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photo_path</a:t>
              </a:r>
              <a:r>
                <a:rPr lang="en-US" dirty="0">
                  <a:solidFill>
                    <a:schemeClr val="tx1"/>
                  </a:solidFill>
                </a:rPr>
                <a:t>: string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is_online</a:t>
              </a:r>
              <a:r>
                <a:rPr lang="en-US" dirty="0">
                  <a:solidFill>
                    <a:schemeClr val="tx1"/>
                  </a:solidFill>
                </a:rPr>
                <a:t>: </a:t>
              </a:r>
              <a:r>
                <a:rPr lang="en-US" dirty="0" err="1">
                  <a:solidFill>
                    <a:schemeClr val="tx1"/>
                  </a:solidFill>
                </a:rPr>
                <a:t>boolean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Is_active</a:t>
              </a:r>
              <a:r>
                <a:rPr lang="en-US" dirty="0">
                  <a:solidFill>
                    <a:schemeClr val="tx1"/>
                  </a:solidFill>
                </a:rPr>
                <a:t>: </a:t>
              </a:r>
              <a:r>
                <a:rPr lang="en-US" dirty="0" err="1">
                  <a:solidFill>
                    <a:schemeClr val="tx1"/>
                  </a:solidFill>
                </a:rPr>
                <a:t>boolean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info: </a:t>
              </a:r>
              <a:r>
                <a:rPr lang="en-US" dirty="0" err="1">
                  <a:solidFill>
                    <a:schemeClr val="tx1"/>
                  </a:solidFill>
                </a:rPr>
                <a:t>json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savings</a:t>
              </a: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87274" y="4454328"/>
            <a:ext cx="2642616" cy="1536192"/>
            <a:chOff x="1719072" y="1188720"/>
            <a:chExt cx="2642616" cy="1536192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savings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1719072" y="1463040"/>
              <a:ext cx="2642616" cy="12618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saving_id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owner_id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saving_path</a:t>
              </a:r>
              <a:r>
                <a:rPr lang="en-US" dirty="0">
                  <a:solidFill>
                    <a:schemeClr val="tx1"/>
                  </a:solidFill>
                </a:rPr>
                <a:t>: string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upload_date</a:t>
              </a:r>
              <a:r>
                <a:rPr lang="en-US" dirty="0">
                  <a:solidFill>
                    <a:schemeClr val="tx1"/>
                  </a:solidFill>
                </a:rPr>
                <a:t>: date</a:t>
              </a: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8221218" y="2442946"/>
            <a:ext cx="3464814" cy="1748744"/>
            <a:chOff x="1719072" y="1188720"/>
            <a:chExt cx="2642616" cy="1450389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privileges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1719072" y="1463040"/>
              <a:ext cx="2642616" cy="11760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privilege_id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name: string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is_displaying</a:t>
              </a:r>
              <a:r>
                <a:rPr lang="en-US" dirty="0">
                  <a:solidFill>
                    <a:schemeClr val="tx1"/>
                  </a:solidFill>
                </a:rPr>
                <a:t>: Boolean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key_name</a:t>
              </a:r>
              <a:r>
                <a:rPr lang="en-US" dirty="0">
                  <a:solidFill>
                    <a:schemeClr val="tx1"/>
                  </a:solidFill>
                </a:rPr>
                <a:t>: string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bills</a:t>
              </a: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8221218" y="1003934"/>
            <a:ext cx="3464814" cy="1289157"/>
            <a:chOff x="1719072" y="1188720"/>
            <a:chExt cx="2642616" cy="118338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bills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1719072" y="1463040"/>
              <a:ext cx="2642616" cy="9090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bill_id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user_id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is_active</a:t>
              </a:r>
              <a:r>
                <a:rPr lang="en-US" dirty="0">
                  <a:solidFill>
                    <a:schemeClr val="tx1"/>
                  </a:solidFill>
                </a:rPr>
                <a:t>: </a:t>
              </a:r>
              <a:r>
                <a:rPr lang="en-US" dirty="0" err="1">
                  <a:solidFill>
                    <a:schemeClr val="tx1"/>
                  </a:solidFill>
                </a:rPr>
                <a:t>boolean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4113276" y="4248588"/>
            <a:ext cx="2642616" cy="992886"/>
            <a:chOff x="1719072" y="1188720"/>
            <a:chExt cx="2642616" cy="992886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privileges2bills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1719072" y="1463040"/>
              <a:ext cx="2642616" cy="7185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privilege_id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bill_id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8221218" y="4373373"/>
            <a:ext cx="3464814" cy="992886"/>
            <a:chOff x="1719072" y="1188720"/>
            <a:chExt cx="2642616" cy="992886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users2privileges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1719072" y="1463040"/>
              <a:ext cx="2642616" cy="7185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user_id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privilege_id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</p:txBody>
        </p:sp>
      </p:grpSp>
      <p:grpSp>
        <p:nvGrpSpPr>
          <p:cNvPr id="31" name="Группа 30"/>
          <p:cNvGrpSpPr/>
          <p:nvPr/>
        </p:nvGrpSpPr>
        <p:grpSpPr>
          <a:xfrm>
            <a:off x="4113276" y="3087271"/>
            <a:ext cx="2642616" cy="992886"/>
            <a:chOff x="1719072" y="1188720"/>
            <a:chExt cx="2642616" cy="992886"/>
          </a:xfrm>
        </p:grpSpPr>
        <p:sp>
          <p:nvSpPr>
            <p:cNvPr id="32" name="Прямоугольник 31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sessions2savings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1719072" y="1463040"/>
              <a:ext cx="2642616" cy="7185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session_id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saving_id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4113276" y="5373625"/>
            <a:ext cx="2642616" cy="992886"/>
            <a:chOff x="1719072" y="1188720"/>
            <a:chExt cx="2642616" cy="992886"/>
          </a:xfrm>
        </p:grpSpPr>
        <p:sp>
          <p:nvSpPr>
            <p:cNvPr id="37" name="Прямоугольник 36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users2sessions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1719072" y="1463040"/>
              <a:ext cx="2642616" cy="7185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user_id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session_id</a:t>
              </a:r>
              <a:r>
                <a:rPr lang="en-US" dirty="0">
                  <a:solidFill>
                    <a:schemeClr val="tx1"/>
                  </a:solidFill>
                </a:rPr>
                <a:t>: integer</a:t>
              </a:r>
            </a:p>
          </p:txBody>
        </p:sp>
      </p:grpSp>
      <p:cxnSp>
        <p:nvCxnSpPr>
          <p:cNvPr id="84" name="Соединительная линия уступом 83"/>
          <p:cNvCxnSpPr/>
          <p:nvPr/>
        </p:nvCxnSpPr>
        <p:spPr>
          <a:xfrm rot="10800000" flipV="1">
            <a:off x="2523744" y="3867341"/>
            <a:ext cx="1978472" cy="1097278"/>
          </a:xfrm>
          <a:prstGeom prst="bentConnector3">
            <a:avLst>
              <a:gd name="adj1" fmla="val 5924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Группа 131"/>
          <p:cNvGrpSpPr/>
          <p:nvPr/>
        </p:nvGrpSpPr>
        <p:grpSpPr>
          <a:xfrm>
            <a:off x="2523744" y="1405482"/>
            <a:ext cx="2340864" cy="3835992"/>
            <a:chOff x="2523744" y="1405482"/>
            <a:chExt cx="2340864" cy="3835992"/>
          </a:xfrm>
        </p:grpSpPr>
        <p:cxnSp>
          <p:nvCxnSpPr>
            <p:cNvPr id="40" name="Соединительная линия уступом 39"/>
            <p:cNvCxnSpPr/>
            <p:nvPr/>
          </p:nvCxnSpPr>
          <p:spPr>
            <a:xfrm flipV="1">
              <a:off x="2523744" y="1405482"/>
              <a:ext cx="2340864" cy="322734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2523744" y="5222424"/>
              <a:ext cx="116128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>
            <a:xfrm flipV="1">
              <a:off x="3685032" y="1728216"/>
              <a:ext cx="0" cy="35132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Группа 132"/>
          <p:cNvGrpSpPr/>
          <p:nvPr/>
        </p:nvGrpSpPr>
        <p:grpSpPr>
          <a:xfrm>
            <a:off x="6035040" y="1410352"/>
            <a:ext cx="3090672" cy="4460096"/>
            <a:chOff x="6035040" y="1410352"/>
            <a:chExt cx="3090672" cy="4460096"/>
          </a:xfrm>
        </p:grpSpPr>
        <p:cxnSp>
          <p:nvCxnSpPr>
            <p:cNvPr id="42" name="Соединительная линия уступом 41"/>
            <p:cNvCxnSpPr/>
            <p:nvPr/>
          </p:nvCxnSpPr>
          <p:spPr>
            <a:xfrm rot="10800000">
              <a:off x="6035040" y="1410352"/>
              <a:ext cx="3090672" cy="350875"/>
            </a:xfrm>
            <a:prstGeom prst="bentConnector3">
              <a:avLst>
                <a:gd name="adj1" fmla="val 63018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/>
          </p:nvGrpSpPr>
          <p:grpSpPr>
            <a:xfrm>
              <a:off x="6291072" y="1718666"/>
              <a:ext cx="882396" cy="4151782"/>
              <a:chOff x="6291072" y="1718666"/>
              <a:chExt cx="882396" cy="4151782"/>
            </a:xfrm>
          </p:grpSpPr>
          <p:cxnSp>
            <p:nvCxnSpPr>
              <p:cNvPr id="108" name="Прямая соединительная линия 107"/>
              <p:cNvCxnSpPr/>
              <p:nvPr/>
            </p:nvCxnSpPr>
            <p:spPr>
              <a:xfrm>
                <a:off x="6291072" y="5870448"/>
                <a:ext cx="88239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Прямая соединительная линия 111"/>
              <p:cNvCxnSpPr/>
              <p:nvPr/>
            </p:nvCxnSpPr>
            <p:spPr>
              <a:xfrm flipV="1">
                <a:off x="7173468" y="1718666"/>
                <a:ext cx="0" cy="41517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Группа 130"/>
          <p:cNvGrpSpPr/>
          <p:nvPr/>
        </p:nvGrpSpPr>
        <p:grpSpPr>
          <a:xfrm>
            <a:off x="2523744" y="1463039"/>
            <a:ext cx="1963550" cy="4663441"/>
            <a:chOff x="2523744" y="1386059"/>
            <a:chExt cx="1963550" cy="4740421"/>
          </a:xfrm>
        </p:grpSpPr>
        <p:grpSp>
          <p:nvGrpSpPr>
            <p:cNvPr id="127" name="Группа 126"/>
            <p:cNvGrpSpPr/>
            <p:nvPr/>
          </p:nvGrpSpPr>
          <p:grpSpPr>
            <a:xfrm>
              <a:off x="3903726" y="3585534"/>
              <a:ext cx="583568" cy="2540946"/>
              <a:chOff x="3903726" y="3585534"/>
              <a:chExt cx="583568" cy="2540946"/>
            </a:xfrm>
          </p:grpSpPr>
          <p:cxnSp>
            <p:nvCxnSpPr>
              <p:cNvPr id="120" name="Прямая соединительная линия 119"/>
              <p:cNvCxnSpPr/>
              <p:nvPr/>
            </p:nvCxnSpPr>
            <p:spPr>
              <a:xfrm>
                <a:off x="3907855" y="3585534"/>
                <a:ext cx="0" cy="254094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Прямая соединительная линия 125"/>
              <p:cNvCxnSpPr/>
              <p:nvPr/>
            </p:nvCxnSpPr>
            <p:spPr>
              <a:xfrm>
                <a:off x="3903726" y="6126480"/>
                <a:ext cx="583568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Группа 129"/>
            <p:cNvGrpSpPr/>
            <p:nvPr/>
          </p:nvGrpSpPr>
          <p:grpSpPr>
            <a:xfrm>
              <a:off x="2523744" y="1386059"/>
              <a:ext cx="1963550" cy="2208190"/>
              <a:chOff x="2523744" y="1386059"/>
              <a:chExt cx="1963550" cy="2208190"/>
            </a:xfrm>
          </p:grpSpPr>
          <p:grpSp>
            <p:nvGrpSpPr>
              <p:cNvPr id="82" name="Группа 81"/>
              <p:cNvGrpSpPr/>
              <p:nvPr/>
            </p:nvGrpSpPr>
            <p:grpSpPr>
              <a:xfrm flipH="1" flipV="1">
                <a:off x="2523744" y="1386059"/>
                <a:ext cx="1379982" cy="2208190"/>
                <a:chOff x="2523744" y="1463039"/>
                <a:chExt cx="1963550" cy="2146146"/>
              </a:xfrm>
            </p:grpSpPr>
            <p:cxnSp>
              <p:nvCxnSpPr>
                <p:cNvPr id="77" name="Прямая соединительная линия 76"/>
                <p:cNvCxnSpPr/>
                <p:nvPr/>
              </p:nvCxnSpPr>
              <p:spPr>
                <a:xfrm>
                  <a:off x="2523744" y="1463039"/>
                  <a:ext cx="78638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Прямая соединительная линия 78"/>
                <p:cNvCxnSpPr/>
                <p:nvPr/>
              </p:nvCxnSpPr>
              <p:spPr>
                <a:xfrm>
                  <a:off x="3328416" y="1463039"/>
                  <a:ext cx="9144" cy="212249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Прямая со стрелкой 80"/>
                <p:cNvCxnSpPr/>
                <p:nvPr/>
              </p:nvCxnSpPr>
              <p:spPr>
                <a:xfrm>
                  <a:off x="3328416" y="3585534"/>
                  <a:ext cx="1158878" cy="2365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Прямая соединительная линия 128"/>
              <p:cNvCxnSpPr/>
              <p:nvPr/>
            </p:nvCxnSpPr>
            <p:spPr>
              <a:xfrm flipH="1">
                <a:off x="3903726" y="3585534"/>
                <a:ext cx="583568" cy="8715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Группа 138"/>
          <p:cNvGrpSpPr/>
          <p:nvPr/>
        </p:nvGrpSpPr>
        <p:grpSpPr>
          <a:xfrm>
            <a:off x="6291072" y="1463039"/>
            <a:ext cx="2898648" cy="3587497"/>
            <a:chOff x="6291072" y="1595628"/>
            <a:chExt cx="2898648" cy="3454908"/>
          </a:xfrm>
        </p:grpSpPr>
        <p:cxnSp>
          <p:nvCxnSpPr>
            <p:cNvPr id="91" name="Прямая соединительная линия 90"/>
            <p:cNvCxnSpPr/>
            <p:nvPr/>
          </p:nvCxnSpPr>
          <p:spPr>
            <a:xfrm>
              <a:off x="7589520" y="1595628"/>
              <a:ext cx="37338" cy="34549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/>
            <p:nvPr/>
          </p:nvCxnSpPr>
          <p:spPr>
            <a:xfrm flipH="1">
              <a:off x="6291072" y="5019351"/>
              <a:ext cx="13262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 стрелкой 137"/>
            <p:cNvCxnSpPr/>
            <p:nvPr/>
          </p:nvCxnSpPr>
          <p:spPr>
            <a:xfrm>
              <a:off x="7589520" y="1612402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Прямая соединительная линия 140"/>
          <p:cNvCxnSpPr/>
          <p:nvPr/>
        </p:nvCxnSpPr>
        <p:spPr>
          <a:xfrm flipH="1">
            <a:off x="8460486" y="5806173"/>
            <a:ext cx="20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Группа 152"/>
          <p:cNvGrpSpPr/>
          <p:nvPr/>
        </p:nvGrpSpPr>
        <p:grpSpPr>
          <a:xfrm>
            <a:off x="6500788" y="3011658"/>
            <a:ext cx="2432900" cy="2139302"/>
            <a:chOff x="6500788" y="2991586"/>
            <a:chExt cx="2432900" cy="2139302"/>
          </a:xfrm>
        </p:grpSpPr>
        <p:cxnSp>
          <p:nvCxnSpPr>
            <p:cNvPr id="101" name="Соединительная линия уступом 100"/>
            <p:cNvCxnSpPr/>
            <p:nvPr/>
          </p:nvCxnSpPr>
          <p:spPr>
            <a:xfrm flipV="1">
              <a:off x="6500788" y="2991586"/>
              <a:ext cx="2432900" cy="1728382"/>
            </a:xfrm>
            <a:prstGeom prst="bentConnector3">
              <a:avLst>
                <a:gd name="adj1" fmla="val 55638"/>
              </a:avLst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Соединительная линия уступом 144"/>
            <p:cNvCxnSpPr/>
            <p:nvPr/>
          </p:nvCxnSpPr>
          <p:spPr>
            <a:xfrm rot="10800000">
              <a:off x="7845552" y="4728653"/>
              <a:ext cx="1088136" cy="402235"/>
            </a:xfrm>
            <a:prstGeom prst="bentConnector3">
              <a:avLst>
                <a:gd name="adj1" fmla="val 98820"/>
              </a:avLst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Соединительная линия уступом 168"/>
          <p:cNvCxnSpPr/>
          <p:nvPr/>
        </p:nvCxnSpPr>
        <p:spPr>
          <a:xfrm rot="10800000">
            <a:off x="7173468" y="4248588"/>
            <a:ext cx="1760220" cy="628050"/>
          </a:xfrm>
          <a:prstGeom prst="bentConnector3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53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183463" y="183950"/>
            <a:ext cx="6330651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err="1">
                <a:latin typeface="Bahnschrift Condensed" panose="020B0502040204020203" pitchFamily="34" charset="0"/>
              </a:rPr>
              <a:t>Дискорд</a:t>
            </a:r>
            <a:r>
              <a:rPr lang="ru-RU" sz="6023" b="1" dirty="0">
                <a:latin typeface="Bahnschrift Condensed" panose="020B0502040204020203" pitchFamily="34" charset="0"/>
              </a:rPr>
              <a:t>-бот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4" y="2716307"/>
            <a:ext cx="7257881" cy="174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9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357581" y="147374"/>
            <a:ext cx="6161324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>
                <a:latin typeface="Bahnschrift Condensed" panose="020B0502040204020203" pitchFamily="34" charset="0"/>
              </a:rPr>
              <a:t>Проверка сохранений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8920" y="2737288"/>
            <a:ext cx="2375009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/>
              <a:t>BytesParser</a:t>
            </a:r>
            <a:endParaRPr lang="ru-RU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1799448" y="3888155"/>
            <a:ext cx="4353949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/>
              <a:t>BytesParserSpecializer</a:t>
            </a:r>
            <a:endParaRPr lang="ru-RU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1779443" y="5039022"/>
            <a:ext cx="4393960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/>
              <a:t>SatisfactorySaveParser</a:t>
            </a:r>
            <a:endParaRPr lang="ru-RU" sz="3600" dirty="0"/>
          </a:p>
        </p:txBody>
      </p:sp>
      <p:cxnSp>
        <p:nvCxnSpPr>
          <p:cNvPr id="16" name="Прямая со стрелкой 15"/>
          <p:cNvCxnSpPr>
            <a:stCxn id="5" idx="2"/>
            <a:endCxn id="13" idx="0"/>
          </p:cNvCxnSpPr>
          <p:nvPr/>
        </p:nvCxnSpPr>
        <p:spPr>
          <a:xfrm flipH="1">
            <a:off x="3976423" y="3383619"/>
            <a:ext cx="2" cy="5045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3" idx="2"/>
            <a:endCxn id="14" idx="0"/>
          </p:cNvCxnSpPr>
          <p:nvPr/>
        </p:nvCxnSpPr>
        <p:spPr>
          <a:xfrm>
            <a:off x="3976423" y="4534486"/>
            <a:ext cx="0" cy="5045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81013" y="1569812"/>
            <a:ext cx="1590820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.</a:t>
            </a:r>
            <a:r>
              <a:rPr lang="en-US" sz="3600" dirty="0" err="1"/>
              <a:t>sav</a:t>
            </a:r>
            <a:r>
              <a:rPr lang="en-US" sz="3600" dirty="0"/>
              <a:t> file</a:t>
            </a:r>
            <a:endParaRPr lang="ru-RU" sz="3600" dirty="0"/>
          </a:p>
        </p:txBody>
      </p:sp>
      <p:cxnSp>
        <p:nvCxnSpPr>
          <p:cNvPr id="22" name="Прямая со стрелкой 21"/>
          <p:cNvCxnSpPr>
            <a:stCxn id="21" idx="2"/>
            <a:endCxn id="5" idx="0"/>
          </p:cNvCxnSpPr>
          <p:nvPr/>
        </p:nvCxnSpPr>
        <p:spPr>
          <a:xfrm>
            <a:off x="3976423" y="2216143"/>
            <a:ext cx="2" cy="521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1" idx="3"/>
            <a:endCxn id="33" idx="1"/>
          </p:cNvCxnSpPr>
          <p:nvPr/>
        </p:nvCxnSpPr>
        <p:spPr>
          <a:xfrm flipV="1">
            <a:off x="4771833" y="1887128"/>
            <a:ext cx="3467778" cy="5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39611" y="1563962"/>
            <a:ext cx="1880515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bytes file</a:t>
            </a:r>
            <a:endParaRPr lang="ru-RU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6803406" y="2701051"/>
            <a:ext cx="1150187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int32</a:t>
            </a:r>
            <a:endParaRPr lang="ru-RU" sz="3600" dirty="0"/>
          </a:p>
        </p:txBody>
      </p:sp>
      <p:cxnSp>
        <p:nvCxnSpPr>
          <p:cNvPr id="37" name="Прямая со стрелкой 36"/>
          <p:cNvCxnSpPr>
            <a:stCxn id="33" idx="2"/>
            <a:endCxn id="36" idx="0"/>
          </p:cNvCxnSpPr>
          <p:nvPr/>
        </p:nvCxnSpPr>
        <p:spPr>
          <a:xfrm flipH="1">
            <a:off x="7378500" y="2210293"/>
            <a:ext cx="1801369" cy="490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566004" y="2701051"/>
            <a:ext cx="1226276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int64</a:t>
            </a:r>
            <a:endParaRPr lang="ru-RU" sz="3600" dirty="0"/>
          </a:p>
        </p:txBody>
      </p:sp>
      <p:cxnSp>
        <p:nvCxnSpPr>
          <p:cNvPr id="47" name="Прямая со стрелкой 46"/>
          <p:cNvCxnSpPr>
            <a:stCxn id="33" idx="2"/>
            <a:endCxn id="46" idx="0"/>
          </p:cNvCxnSpPr>
          <p:nvPr/>
        </p:nvCxnSpPr>
        <p:spPr>
          <a:xfrm flipH="1">
            <a:off x="9179142" y="2210293"/>
            <a:ext cx="727" cy="490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366646" y="2701051"/>
            <a:ext cx="1419890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 string</a:t>
            </a:r>
            <a:endParaRPr lang="ru-RU" sz="3600" dirty="0"/>
          </a:p>
        </p:txBody>
      </p:sp>
      <p:cxnSp>
        <p:nvCxnSpPr>
          <p:cNvPr id="51" name="Прямая со стрелкой 50"/>
          <p:cNvCxnSpPr>
            <a:stCxn id="33" idx="2"/>
            <a:endCxn id="50" idx="0"/>
          </p:cNvCxnSpPr>
          <p:nvPr/>
        </p:nvCxnSpPr>
        <p:spPr>
          <a:xfrm>
            <a:off x="9179869" y="2210293"/>
            <a:ext cx="1896722" cy="490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12167" y="3888154"/>
            <a:ext cx="1532664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4 bytes</a:t>
            </a:r>
            <a:endParaRPr lang="ru-RU" sz="3600" dirty="0"/>
          </a:p>
        </p:txBody>
      </p:sp>
      <p:sp>
        <p:nvSpPr>
          <p:cNvPr id="58" name="TextBox 57"/>
          <p:cNvSpPr txBox="1"/>
          <p:nvPr/>
        </p:nvSpPr>
        <p:spPr>
          <a:xfrm>
            <a:off x="8412810" y="3888153"/>
            <a:ext cx="1532664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8 bytes</a:t>
            </a:r>
            <a:endParaRPr lang="ru-RU" sz="3600" dirty="0"/>
          </a:p>
        </p:txBody>
      </p:sp>
      <p:cxnSp>
        <p:nvCxnSpPr>
          <p:cNvPr id="60" name="Прямая со стрелкой 59"/>
          <p:cNvCxnSpPr>
            <a:stCxn id="36" idx="2"/>
            <a:endCxn id="57" idx="0"/>
          </p:cNvCxnSpPr>
          <p:nvPr/>
        </p:nvCxnSpPr>
        <p:spPr>
          <a:xfrm flipH="1">
            <a:off x="7378499" y="3347382"/>
            <a:ext cx="1" cy="540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46" idx="2"/>
            <a:endCxn id="58" idx="0"/>
          </p:cNvCxnSpPr>
          <p:nvPr/>
        </p:nvCxnSpPr>
        <p:spPr>
          <a:xfrm>
            <a:off x="9179142" y="3347382"/>
            <a:ext cx="0" cy="540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953593" y="5871970"/>
            <a:ext cx="761747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/>
              <a:t>len</a:t>
            </a:r>
            <a:endParaRPr lang="ru-RU" sz="3600" dirty="0"/>
          </a:p>
        </p:txBody>
      </p:sp>
      <p:sp>
        <p:nvSpPr>
          <p:cNvPr id="64" name="TextBox 63"/>
          <p:cNvSpPr txBox="1"/>
          <p:nvPr/>
        </p:nvSpPr>
        <p:spPr>
          <a:xfrm>
            <a:off x="9574188" y="5871970"/>
            <a:ext cx="2361993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bytes string</a:t>
            </a:r>
            <a:endParaRPr lang="ru-RU" sz="3600" dirty="0"/>
          </a:p>
        </p:txBody>
      </p:sp>
      <p:cxnSp>
        <p:nvCxnSpPr>
          <p:cNvPr id="68" name="Прямая со стрелкой 67"/>
          <p:cNvCxnSpPr>
            <a:cxnSpLocks/>
            <a:endCxn id="57" idx="2"/>
          </p:cNvCxnSpPr>
          <p:nvPr/>
        </p:nvCxnSpPr>
        <p:spPr>
          <a:xfrm flipH="1" flipV="1">
            <a:off x="7378499" y="4534485"/>
            <a:ext cx="766332" cy="1337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cxnSpLocks/>
            <a:endCxn id="58" idx="2"/>
          </p:cNvCxnSpPr>
          <p:nvPr/>
        </p:nvCxnSpPr>
        <p:spPr>
          <a:xfrm flipV="1">
            <a:off x="8566004" y="4534484"/>
            <a:ext cx="613138" cy="1337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0" idx="2"/>
          </p:cNvCxnSpPr>
          <p:nvPr/>
        </p:nvCxnSpPr>
        <p:spPr>
          <a:xfrm>
            <a:off x="11076591" y="3347382"/>
            <a:ext cx="0" cy="2524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endCxn id="63" idx="0"/>
          </p:cNvCxnSpPr>
          <p:nvPr/>
        </p:nvCxnSpPr>
        <p:spPr>
          <a:xfrm>
            <a:off x="8334466" y="5362187"/>
            <a:ext cx="1" cy="509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8334466" y="5362187"/>
            <a:ext cx="27421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913270" y="587197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+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216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21" grpId="0" animBg="1"/>
      <p:bldP spid="33" grpId="0" animBg="1"/>
      <p:bldP spid="36" grpId="0" animBg="1"/>
      <p:bldP spid="46" grpId="0" animBg="1"/>
      <p:bldP spid="50" grpId="0" animBg="1"/>
      <p:bldP spid="57" grpId="0" animBg="1"/>
      <p:bldP spid="58" grpId="0" animBg="1"/>
      <p:bldP spid="63" grpId="0" animBg="1"/>
      <p:bldP spid="64" grpId="0" animBg="1"/>
      <p:bldP spid="8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287</Words>
  <Application>Microsoft Office PowerPoint</Application>
  <PresentationFormat>Широкоэкранный</PresentationFormat>
  <Paragraphs>89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Bahnschrift Condensed</vt:lpstr>
      <vt:lpstr>Calibri</vt:lpstr>
      <vt:lpstr>Calibri Light</vt:lpstr>
      <vt:lpstr>Тема Office</vt:lpstr>
      <vt:lpstr>Сайт «Контроллер сохранений Satisfactory»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игра «Логические функции»</dc:title>
  <dc:creator>User7-27</dc:creator>
  <cp:lastModifiedBy>S Alla</cp:lastModifiedBy>
  <cp:revision>28</cp:revision>
  <dcterms:created xsi:type="dcterms:W3CDTF">2022-04-11T13:24:54Z</dcterms:created>
  <dcterms:modified xsi:type="dcterms:W3CDTF">2022-04-25T11:48:38Z</dcterms:modified>
</cp:coreProperties>
</file>