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61" r:id="rId7"/>
    <p:sldId id="259" r:id="rId8"/>
    <p:sldId id="263" r:id="rId9"/>
    <p:sldId id="266" r:id="rId10"/>
    <p:sldId id="25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C034A56-BF2D-4B29-9EA7-7ECDE2076498}">
          <p14:sldIdLst>
            <p14:sldId id="256"/>
            <p14:sldId id="258"/>
          </p14:sldIdLst>
        </p14:section>
        <p14:section name="Основное" id="{B0C5384B-90D6-4EE5-B02D-ADEC1A2FD49C}">
          <p14:sldIdLst>
            <p14:sldId id="260"/>
            <p14:sldId id="264"/>
            <p14:sldId id="265"/>
            <p14:sldId id="261"/>
            <p14:sldId id="259"/>
            <p14:sldId id="263"/>
            <p14:sldId id="266"/>
          </p14:sldIdLst>
        </p14:section>
        <p14:section name="Конец" id="{6A1A5D7F-0B46-4D01-96E1-E6A0EA2DEC1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7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0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5BA4-6E50-49C4-993D-62049450E3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3000" r="-35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47" y="2380446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b="1" dirty="0" smtClean="0">
                <a:latin typeface="Bahnschrift Condensed" panose="020B0502040204020203" pitchFamily="34" charset="0"/>
              </a:rPr>
              <a:t>Сайт</a:t>
            </a:r>
            <a:r>
              <a:rPr lang="ru-RU" b="1" dirty="0">
                <a:latin typeface="Bahnschrift Condensed" panose="020B0502040204020203" pitchFamily="34" charset="0"/>
              </a:rPr>
              <a:t/>
            </a:r>
            <a:br>
              <a:rPr lang="ru-RU" b="1" dirty="0">
                <a:latin typeface="Bahnschrift Condensed" panose="020B0502040204020203" pitchFamily="34" charset="0"/>
              </a:rPr>
            </a:br>
            <a:r>
              <a:rPr lang="ru-RU" b="1" dirty="0" smtClean="0">
                <a:latin typeface="Bahnschrift Condensed" panose="020B0502040204020203" pitchFamily="34" charset="0"/>
              </a:rPr>
              <a:t>«Контроллер сохранений </a:t>
            </a:r>
            <a:r>
              <a:rPr lang="en-US" b="1" dirty="0" smtClean="0">
                <a:latin typeface="Bahnschrift Condensed" panose="020B0502040204020203" pitchFamily="34" charset="0"/>
              </a:rPr>
              <a:t>Satisfactory</a:t>
            </a:r>
            <a:r>
              <a:rPr lang="ru-RU" b="1" dirty="0" smtClean="0">
                <a:latin typeface="Bahnschrift Condensed" panose="020B0502040204020203" pitchFamily="34" charset="0"/>
              </a:rPr>
              <a:t>»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2855934" cy="45898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b="1" dirty="0" err="1">
                <a:latin typeface="Bahnschrift Condensed" panose="020B0502040204020203" pitchFamily="34" charset="0"/>
              </a:rPr>
              <a:t>Сидельников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smtClean="0">
                <a:latin typeface="Bahnschrift Condensed" panose="020B0502040204020203" pitchFamily="34" charset="0"/>
              </a:rPr>
              <a:t>Владислав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369147" y="1660446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Bahnschrift Condensed" panose="020B0502040204020203" pitchFamily="34" charset="0"/>
              </a:rPr>
              <a:t>Проектная работа по модулю </a:t>
            </a:r>
            <a:r>
              <a:rPr lang="ru-RU" sz="4000" b="1" dirty="0" smtClean="0">
                <a:latin typeface="Bahnschrift Condensed" panose="020B0502040204020203" pitchFamily="34" charset="0"/>
              </a:rPr>
              <a:t>«</a:t>
            </a:r>
            <a:r>
              <a:rPr lang="en-US" sz="4000" b="1" dirty="0" smtClean="0">
                <a:latin typeface="Bahnschrift Condensed" panose="020B0502040204020203" pitchFamily="34" charset="0"/>
              </a:rPr>
              <a:t>WEB</a:t>
            </a:r>
            <a:r>
              <a:rPr lang="ru-RU" sz="4000" b="1" dirty="0" smtClean="0">
                <a:latin typeface="Bahnschrift Condensed" panose="020B0502040204020203" pitchFamily="34" charset="0"/>
              </a:rPr>
              <a:t>»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017684">
            <a:off x="5516177" y="1907832"/>
            <a:ext cx="6208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Bahnschrift Condensed" panose="020B0502040204020203" pitchFamily="34" charset="0"/>
                <a:cs typeface="Courier New" panose="02070309020205020404" pitchFamily="49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Вводная часть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199672" y="905424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Bahnschrift Condensed" panose="020B0502040204020203" pitchFamily="34" charset="0"/>
              </a:rPr>
              <a:t>Проблемы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16047" y="1636953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Автоматизированный контроль за развитием пользователями файла сохранения мира игры </a:t>
            </a:r>
            <a:r>
              <a:rPr lang="en-US" sz="3400" b="1" dirty="0" smtClean="0">
                <a:latin typeface="Bahnschrift Condensed" panose="020B0502040204020203" pitchFamily="34" charset="0"/>
              </a:rPr>
              <a:t>Satisfactory</a:t>
            </a:r>
            <a:r>
              <a:rPr lang="ru-RU" sz="3400" b="1" dirty="0" smtClean="0">
                <a:latin typeface="Bahnschrift Condensed" panose="020B0502040204020203" pitchFamily="34" charset="0"/>
              </a:rPr>
              <a:t>.</a:t>
            </a: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Доступ к данным, благодаря которым остальные могут подключится к активному пользователю</a:t>
            </a:r>
            <a:endParaRPr lang="ru-RU" sz="34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479466" y="3822167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580856" y="4332136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Реализовать сайт, решающий проблемы 1 и 2</a:t>
            </a: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Реализовать формы авторизации и регистрации через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endParaRPr lang="ru-RU" sz="3400" b="1" dirty="0" smtClean="0">
              <a:latin typeface="Bahnschrift Condensed" panose="020B0502040204020203" pitchFamily="34" charset="0"/>
            </a:endParaRP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Создать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 smtClean="0">
                <a:latin typeface="Bahnschrift Condensed" panose="020B0502040204020203" pitchFamily="34" charset="0"/>
              </a:rPr>
              <a:t>-бота, проверяющего наличие пользователя на главном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 smtClean="0">
                <a:latin typeface="Bahnschrift Condensed" panose="020B0502040204020203" pitchFamily="34" charset="0"/>
              </a:rPr>
              <a:t>-сервере</a:t>
            </a:r>
            <a:endParaRPr lang="ru-RU" sz="34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Главная страница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3" y="986496"/>
            <a:ext cx="8309060" cy="5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253167" y="1860084"/>
            <a:ext cx="393204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Регистрация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6" y="2999448"/>
            <a:ext cx="5461348" cy="2611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1" y="2999448"/>
            <a:ext cx="5298540" cy="260294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7297653" y="1860084"/>
            <a:ext cx="41311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Авторизация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084056" y="121054"/>
            <a:ext cx="59597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Вход пользователя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2254018" y="256231"/>
            <a:ext cx="768396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Открытие доступа другим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1" y="2752344"/>
            <a:ext cx="3105150" cy="3829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08" y="2752344"/>
            <a:ext cx="3257550" cy="2752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0" y="1088136"/>
            <a:ext cx="2981325" cy="2743200"/>
          </a:xfrm>
          <a:prstGeom prst="rect">
            <a:avLst/>
          </a:prstGeom>
        </p:spPr>
      </p:pic>
      <p:cxnSp>
        <p:nvCxnSpPr>
          <p:cNvPr id="7" name="Соединительная линия уступом 6"/>
          <p:cNvCxnSpPr>
            <a:endCxn id="2" idx="0"/>
          </p:cNvCxnSpPr>
          <p:nvPr/>
        </p:nvCxnSpPr>
        <p:spPr>
          <a:xfrm rot="10800000" flipV="1">
            <a:off x="2363746" y="1408176"/>
            <a:ext cx="2006144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endCxn id="3" idx="0"/>
          </p:cNvCxnSpPr>
          <p:nvPr/>
        </p:nvCxnSpPr>
        <p:spPr>
          <a:xfrm>
            <a:off x="7351215" y="1408176"/>
            <a:ext cx="2045768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Помощь проекту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5" y="4166530"/>
            <a:ext cx="8581391" cy="1819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1" y="1401078"/>
            <a:ext cx="8615558" cy="1859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5" y="2027366"/>
            <a:ext cx="379244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Структура БД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113276" y="968825"/>
            <a:ext cx="2642616" cy="2037295"/>
            <a:chOff x="1719072" y="1188720"/>
            <a:chExt cx="2642616" cy="189280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719072" y="1463040"/>
              <a:ext cx="2642616" cy="1618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id: </a:t>
              </a:r>
              <a:r>
                <a:rPr lang="en-US" sz="1600" dirty="0">
                  <a:solidFill>
                    <a:schemeClr val="tx1"/>
                  </a:solidFill>
                </a:rPr>
                <a:t>integer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discord: string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login: string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registration_date</a:t>
              </a:r>
              <a:r>
                <a:rPr lang="en-US" sz="1600" dirty="0" smtClean="0">
                  <a:solidFill>
                    <a:schemeClr val="tx1"/>
                  </a:solidFill>
                </a:rPr>
                <a:t>: date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hashed_password</a:t>
              </a:r>
              <a:r>
                <a:rPr lang="en-US" sz="1600" dirty="0" smtClean="0">
                  <a:solidFill>
                    <a:schemeClr val="tx1"/>
                  </a:solidFill>
                </a:rPr>
                <a:t>: bytes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privileges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sessions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43078" y="970350"/>
            <a:ext cx="2642616" cy="2888418"/>
            <a:chOff x="5794248" y="1463040"/>
            <a:chExt cx="2642616" cy="261518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794248" y="146304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794248" y="1725168"/>
              <a:ext cx="2642616" cy="2353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session_id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integer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creator_id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integer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last_opener_id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description: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photo_path</a:t>
              </a:r>
              <a:r>
                <a:rPr lang="en-US" dirty="0" smtClean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is_online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info: </a:t>
              </a:r>
              <a:r>
                <a:rPr lang="en-US" dirty="0" err="1" smtClean="0">
                  <a:solidFill>
                    <a:schemeClr val="tx1"/>
                  </a:solidFill>
                </a:rPr>
                <a:t>json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savings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87274" y="4454328"/>
            <a:ext cx="2642616" cy="1536192"/>
            <a:chOff x="1719072" y="1188720"/>
            <a:chExt cx="2642616" cy="153619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19072" y="1463040"/>
              <a:ext cx="2642616" cy="12618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saving_id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integer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owner_id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saving_path</a:t>
              </a:r>
              <a:r>
                <a:rPr lang="en-US" dirty="0" smtClean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upload_date</a:t>
              </a:r>
              <a:r>
                <a:rPr lang="en-US" dirty="0" smtClean="0">
                  <a:solidFill>
                    <a:schemeClr val="tx1"/>
                  </a:solidFill>
                </a:rPr>
                <a:t>: date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221218" y="2442946"/>
            <a:ext cx="3464814" cy="1527272"/>
            <a:chOff x="1719072" y="1188720"/>
            <a:chExt cx="2642616" cy="135788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719072" y="1463040"/>
              <a:ext cx="2642616" cy="10835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privilege_id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is_displaying</a:t>
              </a:r>
              <a:r>
                <a:rPr lang="en-US" dirty="0" smtClean="0">
                  <a:solidFill>
                    <a:schemeClr val="tx1"/>
                  </a:solidFill>
                </a:rPr>
                <a:t>: Boolean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bills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221218" y="1003935"/>
            <a:ext cx="3464814" cy="1183386"/>
            <a:chOff x="1719072" y="1188720"/>
            <a:chExt cx="2642616" cy="118338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719072" y="1463040"/>
              <a:ext cx="2642616" cy="909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bill_id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</a:rPr>
                <a:t>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is_active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113276" y="4248588"/>
            <a:ext cx="2642616" cy="992886"/>
            <a:chOff x="1719072" y="1188720"/>
            <a:chExt cx="2642616" cy="99288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privileges2bills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privilege_id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</a:t>
              </a:r>
              <a:r>
                <a:rPr lang="en-US" dirty="0" err="1" smtClean="0">
                  <a:solidFill>
                    <a:schemeClr val="tx1"/>
                  </a:solidFill>
                </a:rPr>
                <a:t>ill_id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221218" y="4227866"/>
            <a:ext cx="3464814" cy="992886"/>
            <a:chOff x="1719072" y="1188720"/>
            <a:chExt cx="2642616" cy="99288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users2privileges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user_id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privilege_id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4113276" y="3087271"/>
            <a:ext cx="2642616" cy="992886"/>
            <a:chOff x="1719072" y="1188720"/>
            <a:chExt cx="2642616" cy="99288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sessions2savings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session_id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saving_id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113276" y="5373625"/>
            <a:ext cx="2642616" cy="992886"/>
            <a:chOff x="1719072" y="1188720"/>
            <a:chExt cx="2642616" cy="992886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users2sessions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user_id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session_id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cxnSp>
        <p:nvCxnSpPr>
          <p:cNvPr id="84" name="Соединительная линия уступом 83"/>
          <p:cNvCxnSpPr/>
          <p:nvPr/>
        </p:nvCxnSpPr>
        <p:spPr>
          <a:xfrm rot="10800000" flipV="1">
            <a:off x="2523744" y="3867341"/>
            <a:ext cx="1978472" cy="1097278"/>
          </a:xfrm>
          <a:prstGeom prst="bentConnector3">
            <a:avLst>
              <a:gd name="adj1" fmla="val 592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Группа 131"/>
          <p:cNvGrpSpPr/>
          <p:nvPr/>
        </p:nvGrpSpPr>
        <p:grpSpPr>
          <a:xfrm>
            <a:off x="2523744" y="1405482"/>
            <a:ext cx="2340864" cy="3835992"/>
            <a:chOff x="2523744" y="1405482"/>
            <a:chExt cx="2340864" cy="3835992"/>
          </a:xfrm>
        </p:grpSpPr>
        <p:cxnSp>
          <p:nvCxnSpPr>
            <p:cNvPr id="40" name="Соединительная линия уступом 39"/>
            <p:cNvCxnSpPr/>
            <p:nvPr/>
          </p:nvCxnSpPr>
          <p:spPr>
            <a:xfrm flipV="1">
              <a:off x="2523744" y="1405482"/>
              <a:ext cx="2340864" cy="322734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523744" y="5222424"/>
              <a:ext cx="116128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 flipV="1">
              <a:off x="3685032" y="1728216"/>
              <a:ext cx="0" cy="3513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Группа 132"/>
          <p:cNvGrpSpPr/>
          <p:nvPr/>
        </p:nvGrpSpPr>
        <p:grpSpPr>
          <a:xfrm>
            <a:off x="6035040" y="1410352"/>
            <a:ext cx="3090672" cy="4460096"/>
            <a:chOff x="6035040" y="1410352"/>
            <a:chExt cx="3090672" cy="4460096"/>
          </a:xfrm>
        </p:grpSpPr>
        <p:cxnSp>
          <p:nvCxnSpPr>
            <p:cNvPr id="42" name="Соединительная линия уступом 41"/>
            <p:cNvCxnSpPr/>
            <p:nvPr/>
          </p:nvCxnSpPr>
          <p:spPr>
            <a:xfrm rot="10800000">
              <a:off x="6035040" y="1410352"/>
              <a:ext cx="3090672" cy="350875"/>
            </a:xfrm>
            <a:prstGeom prst="bentConnector3">
              <a:avLst>
                <a:gd name="adj1" fmla="val 630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/>
          </p:nvGrpSpPr>
          <p:grpSpPr>
            <a:xfrm>
              <a:off x="6291072" y="1718666"/>
              <a:ext cx="882396" cy="4151782"/>
              <a:chOff x="6291072" y="1718666"/>
              <a:chExt cx="882396" cy="4151782"/>
            </a:xfrm>
          </p:grpSpPr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6291072" y="5870448"/>
                <a:ext cx="88239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 flipV="1">
                <a:off x="7173468" y="1718666"/>
                <a:ext cx="0" cy="4151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Группа 130"/>
          <p:cNvGrpSpPr/>
          <p:nvPr/>
        </p:nvGrpSpPr>
        <p:grpSpPr>
          <a:xfrm>
            <a:off x="2523744" y="1463039"/>
            <a:ext cx="1963550" cy="4663441"/>
            <a:chOff x="2523744" y="1386059"/>
            <a:chExt cx="1963550" cy="4740421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903726" y="3585534"/>
              <a:ext cx="583568" cy="2540946"/>
              <a:chOff x="3903726" y="3585534"/>
              <a:chExt cx="583568" cy="2540946"/>
            </a:xfrm>
          </p:grpSpPr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907855" y="3585534"/>
                <a:ext cx="0" cy="254094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/>
              <p:cNvCxnSpPr/>
              <p:nvPr/>
            </p:nvCxnSpPr>
            <p:spPr>
              <a:xfrm>
                <a:off x="3903726" y="6126480"/>
                <a:ext cx="583568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Группа 129"/>
            <p:cNvGrpSpPr/>
            <p:nvPr/>
          </p:nvGrpSpPr>
          <p:grpSpPr>
            <a:xfrm>
              <a:off x="2523744" y="1386059"/>
              <a:ext cx="1963550" cy="2208190"/>
              <a:chOff x="2523744" y="1386059"/>
              <a:chExt cx="1963550" cy="2208190"/>
            </a:xfrm>
          </p:grpSpPr>
          <p:grpSp>
            <p:nvGrpSpPr>
              <p:cNvPr id="82" name="Группа 81"/>
              <p:cNvGrpSpPr/>
              <p:nvPr/>
            </p:nvGrpSpPr>
            <p:grpSpPr>
              <a:xfrm flipH="1" flipV="1">
                <a:off x="2523744" y="1386059"/>
                <a:ext cx="1379982" cy="2208190"/>
                <a:chOff x="2523744" y="1463039"/>
                <a:chExt cx="1963550" cy="2146146"/>
              </a:xfrm>
            </p:grpSpPr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2523744" y="1463039"/>
                  <a:ext cx="78638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3328416" y="1463039"/>
                  <a:ext cx="9144" cy="21224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/>
                <p:nvPr/>
              </p:nvCxnSpPr>
              <p:spPr>
                <a:xfrm>
                  <a:off x="3328416" y="3585534"/>
                  <a:ext cx="1158878" cy="2365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Прямая соединительная линия 128"/>
              <p:cNvCxnSpPr/>
              <p:nvPr/>
            </p:nvCxnSpPr>
            <p:spPr>
              <a:xfrm flipH="1">
                <a:off x="3903726" y="3585534"/>
                <a:ext cx="583568" cy="8715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Группа 138"/>
          <p:cNvGrpSpPr/>
          <p:nvPr/>
        </p:nvGrpSpPr>
        <p:grpSpPr>
          <a:xfrm>
            <a:off x="6291072" y="1463039"/>
            <a:ext cx="2898648" cy="3587497"/>
            <a:chOff x="6291072" y="1595628"/>
            <a:chExt cx="2898648" cy="3454908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589520" y="1595628"/>
              <a:ext cx="37338" cy="34549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H="1">
              <a:off x="6291072" y="5019351"/>
              <a:ext cx="13262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/>
            <p:nvPr/>
          </p:nvCxnSpPr>
          <p:spPr>
            <a:xfrm>
              <a:off x="7589520" y="1595628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Прямая соединительная линия 140"/>
          <p:cNvCxnSpPr/>
          <p:nvPr/>
        </p:nvCxnSpPr>
        <p:spPr>
          <a:xfrm flipH="1">
            <a:off x="8460486" y="5806173"/>
            <a:ext cx="20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Группа 152"/>
          <p:cNvGrpSpPr/>
          <p:nvPr/>
        </p:nvGrpSpPr>
        <p:grpSpPr>
          <a:xfrm>
            <a:off x="6500788" y="3011658"/>
            <a:ext cx="2432900" cy="2023986"/>
            <a:chOff x="6500788" y="2991586"/>
            <a:chExt cx="2432900" cy="2023986"/>
          </a:xfrm>
        </p:grpSpPr>
        <p:cxnSp>
          <p:nvCxnSpPr>
            <p:cNvPr id="101" name="Соединительная линия уступом 100"/>
            <p:cNvCxnSpPr/>
            <p:nvPr/>
          </p:nvCxnSpPr>
          <p:spPr>
            <a:xfrm flipV="1">
              <a:off x="6500788" y="2991586"/>
              <a:ext cx="2432900" cy="1728382"/>
            </a:xfrm>
            <a:prstGeom prst="bentConnector3">
              <a:avLst>
                <a:gd name="adj1" fmla="val 55638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Соединительная линия уступом 144"/>
            <p:cNvCxnSpPr/>
            <p:nvPr/>
          </p:nvCxnSpPr>
          <p:spPr>
            <a:xfrm rot="10800000">
              <a:off x="7845552" y="4728651"/>
              <a:ext cx="1088136" cy="286921"/>
            </a:xfrm>
            <a:prstGeom prst="bentConnector3">
              <a:avLst>
                <a:gd name="adj1" fmla="val 99580"/>
              </a:avLst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Соединительная линия уступом 168"/>
          <p:cNvCxnSpPr/>
          <p:nvPr/>
        </p:nvCxnSpPr>
        <p:spPr>
          <a:xfrm rot="10800000">
            <a:off x="7173468" y="4248588"/>
            <a:ext cx="1760220" cy="480060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6023" b="1" dirty="0" smtClean="0">
                <a:latin typeface="Bahnschrift Condensed" panose="020B0502040204020203" pitchFamily="34" charset="0"/>
              </a:rPr>
              <a:t>-бот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2716307"/>
            <a:ext cx="7257881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357581" y="147374"/>
            <a:ext cx="6161324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Проверка сохранений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920" y="2737288"/>
            <a:ext cx="237500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BytesParser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9448" y="3888155"/>
            <a:ext cx="435394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BytesParserSpecializer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9443" y="5039022"/>
            <a:ext cx="439396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SatisfactorySaveParser</a:t>
            </a:r>
            <a:endParaRPr lang="ru-RU" sz="3600" dirty="0"/>
          </a:p>
        </p:txBody>
      </p:sp>
      <p:cxnSp>
        <p:nvCxnSpPr>
          <p:cNvPr id="16" name="Прямая со стрелкой 15"/>
          <p:cNvCxnSpPr>
            <a:stCxn id="5" idx="2"/>
            <a:endCxn id="13" idx="0"/>
          </p:cNvCxnSpPr>
          <p:nvPr/>
        </p:nvCxnSpPr>
        <p:spPr>
          <a:xfrm flipH="1">
            <a:off x="3976423" y="3383619"/>
            <a:ext cx="2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2"/>
            <a:endCxn id="14" idx="0"/>
          </p:cNvCxnSpPr>
          <p:nvPr/>
        </p:nvCxnSpPr>
        <p:spPr>
          <a:xfrm>
            <a:off x="3976423" y="4534486"/>
            <a:ext cx="0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1013" y="1569812"/>
            <a:ext cx="159082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.</a:t>
            </a:r>
            <a:r>
              <a:rPr lang="en-US" sz="3600" dirty="0" err="1" smtClean="0"/>
              <a:t>sav</a:t>
            </a:r>
            <a:r>
              <a:rPr lang="en-US" sz="3600" dirty="0" smtClean="0"/>
              <a:t> file</a:t>
            </a:r>
            <a:endParaRPr lang="ru-RU" sz="3600" dirty="0"/>
          </a:p>
        </p:txBody>
      </p:sp>
      <p:cxnSp>
        <p:nvCxnSpPr>
          <p:cNvPr id="22" name="Прямая со стрелкой 21"/>
          <p:cNvCxnSpPr>
            <a:stCxn id="21" idx="2"/>
            <a:endCxn id="5" idx="0"/>
          </p:cNvCxnSpPr>
          <p:nvPr/>
        </p:nvCxnSpPr>
        <p:spPr>
          <a:xfrm>
            <a:off x="3976423" y="2216143"/>
            <a:ext cx="2" cy="52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1" idx="3"/>
            <a:endCxn id="33" idx="1"/>
          </p:cNvCxnSpPr>
          <p:nvPr/>
        </p:nvCxnSpPr>
        <p:spPr>
          <a:xfrm flipV="1">
            <a:off x="4771833" y="1887128"/>
            <a:ext cx="3467778" cy="5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39611" y="1563962"/>
            <a:ext cx="1880515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bytes file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3406" y="2701051"/>
            <a:ext cx="115018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int32</a:t>
            </a:r>
            <a:endParaRPr lang="ru-RU" sz="3600" dirty="0"/>
          </a:p>
        </p:txBody>
      </p:sp>
      <p:cxnSp>
        <p:nvCxnSpPr>
          <p:cNvPr id="37" name="Прямая со стрелкой 36"/>
          <p:cNvCxnSpPr>
            <a:stCxn id="33" idx="2"/>
            <a:endCxn id="36" idx="0"/>
          </p:cNvCxnSpPr>
          <p:nvPr/>
        </p:nvCxnSpPr>
        <p:spPr>
          <a:xfrm flipH="1">
            <a:off x="7378500" y="2210293"/>
            <a:ext cx="1801369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66004" y="2701051"/>
            <a:ext cx="122627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int64</a:t>
            </a:r>
            <a:endParaRPr lang="ru-RU" sz="3600" dirty="0"/>
          </a:p>
        </p:txBody>
      </p:sp>
      <p:cxnSp>
        <p:nvCxnSpPr>
          <p:cNvPr id="47" name="Прямая со стрелкой 46"/>
          <p:cNvCxnSpPr>
            <a:stCxn id="33" idx="2"/>
            <a:endCxn id="46" idx="0"/>
          </p:cNvCxnSpPr>
          <p:nvPr/>
        </p:nvCxnSpPr>
        <p:spPr>
          <a:xfrm flipH="1">
            <a:off x="9179142" y="2210293"/>
            <a:ext cx="727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366646" y="2701051"/>
            <a:ext cx="141989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string</a:t>
            </a:r>
            <a:endParaRPr lang="ru-RU" sz="3600" dirty="0"/>
          </a:p>
        </p:txBody>
      </p:sp>
      <p:cxnSp>
        <p:nvCxnSpPr>
          <p:cNvPr id="51" name="Прямая со стрелкой 50"/>
          <p:cNvCxnSpPr>
            <a:stCxn id="33" idx="2"/>
            <a:endCxn id="50" idx="0"/>
          </p:cNvCxnSpPr>
          <p:nvPr/>
        </p:nvCxnSpPr>
        <p:spPr>
          <a:xfrm>
            <a:off x="9179869" y="2210293"/>
            <a:ext cx="1896722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12167" y="3888154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4 bytes</a:t>
            </a:r>
            <a:endParaRPr lang="ru-RU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8412810" y="3888153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8 bytes</a:t>
            </a:r>
            <a:endParaRPr lang="ru-RU" sz="3600" dirty="0"/>
          </a:p>
        </p:txBody>
      </p:sp>
      <p:cxnSp>
        <p:nvCxnSpPr>
          <p:cNvPr id="60" name="Прямая со стрелкой 59"/>
          <p:cNvCxnSpPr>
            <a:stCxn id="36" idx="2"/>
            <a:endCxn id="57" idx="0"/>
          </p:cNvCxnSpPr>
          <p:nvPr/>
        </p:nvCxnSpPr>
        <p:spPr>
          <a:xfrm flipH="1">
            <a:off x="7378499" y="3347382"/>
            <a:ext cx="1" cy="540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6" idx="2"/>
            <a:endCxn id="58" idx="0"/>
          </p:cNvCxnSpPr>
          <p:nvPr/>
        </p:nvCxnSpPr>
        <p:spPr>
          <a:xfrm>
            <a:off x="9179142" y="3347382"/>
            <a:ext cx="0" cy="540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53593" y="5871970"/>
            <a:ext cx="76174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len</a:t>
            </a:r>
            <a:endParaRPr lang="ru-RU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9574188" y="5871970"/>
            <a:ext cx="236199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bytes string</a:t>
            </a:r>
            <a:endParaRPr lang="ru-RU" sz="3600" dirty="0"/>
          </a:p>
        </p:txBody>
      </p:sp>
      <p:cxnSp>
        <p:nvCxnSpPr>
          <p:cNvPr id="68" name="Прямая со стрелкой 67"/>
          <p:cNvCxnSpPr>
            <a:stCxn id="63" idx="0"/>
            <a:endCxn id="57" idx="2"/>
          </p:cNvCxnSpPr>
          <p:nvPr/>
        </p:nvCxnSpPr>
        <p:spPr>
          <a:xfrm flipH="1" flipV="1">
            <a:off x="7378499" y="4534485"/>
            <a:ext cx="955968" cy="133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0"/>
            <a:endCxn id="58" idx="2"/>
          </p:cNvCxnSpPr>
          <p:nvPr/>
        </p:nvCxnSpPr>
        <p:spPr>
          <a:xfrm flipV="1">
            <a:off x="8334467" y="4534484"/>
            <a:ext cx="844675" cy="1337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0" idx="2"/>
          </p:cNvCxnSpPr>
          <p:nvPr/>
        </p:nvCxnSpPr>
        <p:spPr>
          <a:xfrm>
            <a:off x="11076591" y="3347382"/>
            <a:ext cx="0" cy="2524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63" idx="0"/>
          </p:cNvCxnSpPr>
          <p:nvPr/>
        </p:nvCxnSpPr>
        <p:spPr>
          <a:xfrm>
            <a:off x="8334466" y="5362187"/>
            <a:ext cx="1" cy="50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8334466" y="5362187"/>
            <a:ext cx="2742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13270" y="58719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1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21" grpId="0" animBg="1"/>
      <p:bldP spid="33" grpId="0" animBg="1"/>
      <p:bldP spid="36" grpId="0" animBg="1"/>
      <p:bldP spid="46" grpId="0" animBg="1"/>
      <p:bldP spid="50" grpId="0" animBg="1"/>
      <p:bldP spid="57" grpId="0" animBg="1"/>
      <p:bldP spid="58" grpId="0" animBg="1"/>
      <p:bldP spid="63" grpId="0" animBg="1"/>
      <p:bldP spid="64" grpId="0" animBg="1"/>
      <p:bldP spid="8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212</Words>
  <Application>Microsoft Office PowerPoint</Application>
  <PresentationFormat>Широкоэкранный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Courier New</vt:lpstr>
      <vt:lpstr>Тема Office</vt:lpstr>
      <vt:lpstr>Сайт «Контроллер сохранений Satisfactory»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«Логические функции»</dc:title>
  <dc:creator>User7-27</dc:creator>
  <cp:lastModifiedBy>User7-27</cp:lastModifiedBy>
  <cp:revision>19</cp:revision>
  <dcterms:created xsi:type="dcterms:W3CDTF">2022-04-11T13:24:54Z</dcterms:created>
  <dcterms:modified xsi:type="dcterms:W3CDTF">2022-04-14T14:26:48Z</dcterms:modified>
</cp:coreProperties>
</file>