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73" r:id="rId6"/>
    <p:sldId id="382" r:id="rId7"/>
    <p:sldId id="383" r:id="rId8"/>
    <p:sldId id="384" r:id="rId9"/>
    <p:sldId id="386" r:id="rId10"/>
    <p:sldId id="387" r:id="rId11"/>
    <p:sldId id="389" r:id="rId12"/>
    <p:sldId id="385" r:id="rId13"/>
    <p:sldId id="359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5B4"/>
    <a:srgbClr val="238B45"/>
    <a:srgbClr val="429A5F"/>
    <a:srgbClr val="5F87BD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8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ro-RO" dirty="0" err="1"/>
              <a:t>Marcell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2371" y="3670628"/>
            <a:ext cx="12191997" cy="2577772"/>
          </a:xfrm>
        </p:spPr>
        <p:txBody>
          <a:bodyPr/>
          <a:lstStyle/>
          <a:p>
            <a:r>
              <a:rPr lang="ro-RO" dirty="0" err="1"/>
              <a:t>By</a:t>
            </a:r>
            <a:r>
              <a:rPr lang="en-US" dirty="0"/>
              <a:t>:</a:t>
            </a:r>
            <a:r>
              <a:rPr lang="ro-RO" dirty="0"/>
              <a:t> Vlad-Mihai</a:t>
            </a:r>
            <a:endParaRPr lang="en-US" dirty="0"/>
          </a:p>
          <a:p>
            <a:r>
              <a:rPr lang="en-US" dirty="0"/>
              <a:t> 	</a:t>
            </a:r>
            <a:r>
              <a:rPr lang="ro-RO" dirty="0" err="1"/>
              <a:t>Șendrescu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Ce stie </a:t>
            </a:r>
            <a:r>
              <a:rPr lang="en-US" dirty="0" err="1"/>
              <a:t>marcell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?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01737"/>
            <a:ext cx="4466504" cy="425626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Spune glume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Setează alarme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Îți spune cum e vremea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Oprește/</a:t>
            </a:r>
            <a:r>
              <a:rPr lang="ro-RO" dirty="0" err="1"/>
              <a:t>Restartează</a:t>
            </a:r>
            <a:r>
              <a:rPr lang="ro-RO" dirty="0"/>
              <a:t> </a:t>
            </a:r>
            <a:r>
              <a:rPr lang="ro-RO" dirty="0" err="1"/>
              <a:t>device-ul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Deschide programe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Te protejează de fete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Pune muzică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Știe jocuri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ro-RO" dirty="0"/>
              <a:t>Mulțumesc!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ro-RO" dirty="0" err="1"/>
              <a:t>Șendrescu</a:t>
            </a:r>
            <a:r>
              <a:rPr lang="ro-RO" dirty="0"/>
              <a:t> Vlad-Mihai</a:t>
            </a:r>
            <a:endParaRPr lang="en-US" dirty="0"/>
          </a:p>
          <a:p>
            <a:r>
              <a:rPr lang="ro-RO" dirty="0"/>
              <a:t>0770 921 939</a:t>
            </a:r>
            <a:endParaRPr lang="en-US" dirty="0"/>
          </a:p>
          <a:p>
            <a:r>
              <a:rPr lang="ro-RO" dirty="0"/>
              <a:t>vlad.sendrescu@stud.acs.upb.ro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Povestea</a:t>
            </a:r>
            <a:r>
              <a:rPr lang="en-US" dirty="0"/>
              <a:t> </a:t>
            </a:r>
            <a:r>
              <a:rPr lang="en-US" dirty="0" err="1"/>
              <a:t>lui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Marcell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3E3-B1B8-3332-EBE3-22AD0D8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B4C6B-6355-A9BB-E76E-7723C6E27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46B4-176D-8A9B-D7D2-A3069B5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map of europe with different colored countries/regions">
            <a:extLst>
              <a:ext uri="{FF2B5EF4-FFF2-40B4-BE49-F238E27FC236}">
                <a16:creationId xmlns:a16="http://schemas.microsoft.com/office/drawing/2014/main" id="{C0900D80-2426-8337-BE8C-2C5FC40F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686800" y="-12079075"/>
            <a:ext cx="42871291" cy="298381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8EF78-11C5-F772-9B10-2D053B6E7E5F}"/>
              </a:ext>
            </a:extLst>
          </p:cNvPr>
          <p:cNvSpPr/>
          <p:nvPr/>
        </p:nvSpPr>
        <p:spPr>
          <a:xfrm>
            <a:off x="7437120" y="9052560"/>
            <a:ext cx="2255520" cy="762000"/>
          </a:xfrm>
          <a:prstGeom prst="rect">
            <a:avLst/>
          </a:prstGeom>
          <a:solidFill>
            <a:srgbClr val="457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16D4B-31AD-BC05-2B6C-5F2C1FE85739}"/>
              </a:ext>
            </a:extLst>
          </p:cNvPr>
          <p:cNvSpPr/>
          <p:nvPr/>
        </p:nvSpPr>
        <p:spPr>
          <a:xfrm>
            <a:off x="11064240" y="6027760"/>
            <a:ext cx="2255520" cy="762000"/>
          </a:xfrm>
          <a:prstGeom prst="rect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3E3-B1B8-3332-EBE3-22AD0D8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B4C6B-6355-A9BB-E76E-7723C6E27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46B4-176D-8A9B-D7D2-A3069B5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map of europe with different colored countries/regions">
            <a:extLst>
              <a:ext uri="{FF2B5EF4-FFF2-40B4-BE49-F238E27FC236}">
                <a16:creationId xmlns:a16="http://schemas.microsoft.com/office/drawing/2014/main" id="{442A4447-D778-4634-8F05-1CB8DBB7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140440" y="-18693235"/>
            <a:ext cx="42871291" cy="29838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E93DD-F297-EC0F-FAC6-A6345F760C44}"/>
              </a:ext>
            </a:extLst>
          </p:cNvPr>
          <p:cNvSpPr/>
          <p:nvPr/>
        </p:nvSpPr>
        <p:spPr>
          <a:xfrm>
            <a:off x="8534400" y="-567078"/>
            <a:ext cx="2255520" cy="762000"/>
          </a:xfrm>
          <a:prstGeom prst="rect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33E3-B1B8-3332-EBE3-22AD0D8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B4C6B-6355-A9BB-E76E-7723C6E27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46B4-176D-8A9B-D7D2-A3069B5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map of europe with different colored countries/regions">
            <a:extLst>
              <a:ext uri="{FF2B5EF4-FFF2-40B4-BE49-F238E27FC236}">
                <a16:creationId xmlns:a16="http://schemas.microsoft.com/office/drawing/2014/main" id="{59FF9A20-7CB8-6718-EFA3-92828BB7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6230600" y="-14919061"/>
            <a:ext cx="42871291" cy="298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84B6-866B-F7D9-4DB0-012EC708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Tony Stark's 10 Most Powerful MCU Creations, Ranked">
            <a:extLst>
              <a:ext uri="{FF2B5EF4-FFF2-40B4-BE49-F238E27FC236}">
                <a16:creationId xmlns:a16="http://schemas.microsoft.com/office/drawing/2014/main" id="{F2AA3AC2-8A5A-16A9-C3B7-301C6972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9" y="365759"/>
            <a:ext cx="11562301" cy="621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7AEB-C184-4056-5058-D2EA8942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I Am Iron Man.&quot; Scene - Tony Snaps His Fingers | Avengers ENDGAME (2019) -  YouTube">
            <a:extLst>
              <a:ext uri="{FF2B5EF4-FFF2-40B4-BE49-F238E27FC236}">
                <a16:creationId xmlns:a16="http://schemas.microsoft.com/office/drawing/2014/main" id="{5713A47A-D52F-73BE-F009-8C251DE1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0" y="362103"/>
            <a:ext cx="11548261" cy="62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3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AE415-D427-90E7-1AF4-28127AE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oup of people in a garbage dump">
            <a:extLst>
              <a:ext uri="{FF2B5EF4-FFF2-40B4-BE49-F238E27FC236}">
                <a16:creationId xmlns:a16="http://schemas.microsoft.com/office/drawing/2014/main" id="{90CE3C12-D087-4384-F1E7-4821F4F1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9" y="266677"/>
            <a:ext cx="11576342" cy="63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5168-6C1C-65C6-6C00-909D06C8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S-a Deschis Piaţa Crângaşi! | Libertatea">
            <a:extLst>
              <a:ext uri="{FF2B5EF4-FFF2-40B4-BE49-F238E27FC236}">
                <a16:creationId xmlns:a16="http://schemas.microsoft.com/office/drawing/2014/main" id="{50690E6C-791E-C272-4F19-93532960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9" y="266678"/>
            <a:ext cx="11576341" cy="6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2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{DD337A18-E3C1-4010-AD92-F5B3B40D879E}tf11936837_win32</Template>
  <TotalTime>145</TotalTime>
  <Words>69</Words>
  <Application>Microsoft Office PowerPoint</Application>
  <PresentationFormat>Widescreen</PresentationFormat>
  <Paragraphs>30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Custom</vt:lpstr>
      <vt:lpstr>Marcell</vt:lpstr>
      <vt:lpstr>Povestea lui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 stie marcell sa faca?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Marcell</dc:title>
  <dc:creator>Vlad-Mihai ŞENDRESCU (132259)</dc:creator>
  <cp:lastModifiedBy>Vlad-Mihai ŞENDRESCU (132259)</cp:lastModifiedBy>
  <cp:revision>5</cp:revision>
  <dcterms:created xsi:type="dcterms:W3CDTF">2024-05-20T22:19:58Z</dcterms:created>
  <dcterms:modified xsi:type="dcterms:W3CDTF">2024-05-22T13:48:54Z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