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29" autoAdjust="0"/>
  </p:normalViewPr>
  <p:slideViewPr>
    <p:cSldViewPr>
      <p:cViewPr>
        <p:scale>
          <a:sx n="150" d="100"/>
          <a:sy n="150" d="100"/>
        </p:scale>
        <p:origin x="-5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1265166"/>
            <a:ext cx="2016224" cy="723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691680" y="134076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CAEN Led </a:t>
            </a:r>
            <a:r>
              <a:rPr lang="en-US" dirty="0" smtClean="0"/>
              <a:t>driver</a:t>
            </a:r>
          </a:p>
          <a:p>
            <a:pPr algn="ctr"/>
            <a:r>
              <a:rPr lang="en-US" dirty="0"/>
              <a:t>SP5601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16200000">
            <a:off x="2143281" y="2634212"/>
            <a:ext cx="1081917" cy="108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228520" y="2852936"/>
            <a:ext cx="9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PMT</a:t>
            </a:r>
            <a:endParaRPr lang="ru-RU" dirty="0" smtClean="0"/>
          </a:p>
          <a:p>
            <a:pPr algn="ctr"/>
            <a:r>
              <a:rPr lang="en-US" dirty="0" smtClean="0"/>
              <a:t>R10233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771800" y="1988839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627784" y="1988840"/>
            <a:ext cx="0" cy="6480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2627784" y="1988840"/>
            <a:ext cx="144016" cy="1440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2627784" y="2132856"/>
            <a:ext cx="144016" cy="1440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2630562" y="2276872"/>
            <a:ext cx="144016" cy="1440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630562" y="2420888"/>
            <a:ext cx="141238" cy="144016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1800" y="20608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Light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 rot="16200000">
            <a:off x="4358676" y="2637959"/>
            <a:ext cx="1081917" cy="108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4387334" y="2993204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Amplifier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6" idx="2"/>
            <a:endCxn id="29" idx="0"/>
          </p:cNvCxnSpPr>
          <p:nvPr/>
        </p:nvCxnSpPr>
        <p:spPr>
          <a:xfrm>
            <a:off x="3227898" y="3177870"/>
            <a:ext cx="1128078" cy="3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55251" y="3230147"/>
            <a:ext cx="1172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Initial signal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 rot="16200000">
            <a:off x="4568039" y="760739"/>
            <a:ext cx="723672" cy="173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4067944" y="1268760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CAEN</a:t>
            </a:r>
            <a:r>
              <a:rPr lang="en-US" b="1" dirty="0" smtClean="0"/>
              <a:t> </a:t>
            </a:r>
            <a:r>
              <a:rPr lang="en-US" dirty="0" smtClean="0"/>
              <a:t>DT5720A</a:t>
            </a:r>
          </a:p>
          <a:p>
            <a:r>
              <a:rPr lang="en-US" dirty="0" smtClean="0"/>
              <a:t>Desktop Digitizer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4932040" y="1983072"/>
            <a:ext cx="0" cy="6596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5004048" y="2164214"/>
            <a:ext cx="1350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Amplified </a:t>
            </a:r>
            <a:r>
              <a:rPr lang="en-US" sz="1400" dirty="0"/>
              <a:t>signal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1827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</Words>
  <Application>Microsoft Office PowerPoint</Application>
  <PresentationFormat>Экран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</dc:creator>
  <cp:lastModifiedBy>Vlad</cp:lastModifiedBy>
  <cp:revision>20</cp:revision>
  <dcterms:created xsi:type="dcterms:W3CDTF">2014-12-25T19:21:26Z</dcterms:created>
  <dcterms:modified xsi:type="dcterms:W3CDTF">2014-12-26T07:02:29Z</dcterms:modified>
</cp:coreProperties>
</file>