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60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344FF-8E42-4D60-9B25-7D71F0278804}" type="datetimeFigureOut">
              <a:rPr lang="ru-RU" smtClean="0"/>
              <a:t>27.12.2014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8F78C-6569-4C89-92C2-E4B7BFC96A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696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8F78C-6569-4C89-92C2-E4B7BFC96A9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14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59632" y="3310984"/>
            <a:ext cx="669674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59632" y="4103072"/>
            <a:ext cx="6696744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164288" y="357301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Glass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450707" y="4476223"/>
            <a:ext cx="1505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Photocathode</a:t>
            </a:r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4035728" y="3382992"/>
            <a:ext cx="413281" cy="7127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004048" y="5183192"/>
            <a:ext cx="0" cy="5240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3707904" y="5206196"/>
            <a:ext cx="216024" cy="478056"/>
            <a:chOff x="3329743" y="4380926"/>
            <a:chExt cx="216024" cy="478056"/>
          </a:xfrm>
        </p:grpSpPr>
        <p:sp>
          <p:nvSpPr>
            <p:cNvPr id="33" name="Овал 32"/>
            <p:cNvSpPr/>
            <p:nvPr/>
          </p:nvSpPr>
          <p:spPr>
            <a:xfrm>
              <a:off x="3329743" y="4380926"/>
              <a:ext cx="216024" cy="2160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4" name="Прямая со стрелкой 33"/>
            <p:cNvCxnSpPr/>
            <p:nvPr/>
          </p:nvCxnSpPr>
          <p:spPr>
            <a:xfrm>
              <a:off x="3437755" y="4596950"/>
              <a:ext cx="0" cy="262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1764713" y="5214391"/>
            <a:ext cx="176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</a:t>
            </a:r>
            <a:r>
              <a:rPr lang="en-US" sz="2400" baseline="-25000" dirty="0" smtClean="0"/>
              <a:t>Photoelectron</a:t>
            </a:r>
            <a:endParaRPr lang="ru-RU" sz="2400" baseline="-25000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 flipV="1">
            <a:off x="4455855" y="3382992"/>
            <a:ext cx="548193" cy="720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4427984" y="4170164"/>
            <a:ext cx="0" cy="1949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4455855" y="4381736"/>
            <a:ext cx="530884" cy="5594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1403648" y="4245390"/>
            <a:ext cx="2520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</a:t>
            </a:r>
            <a:r>
              <a:rPr lang="en-US" sz="2400" baseline="-25000" dirty="0" smtClean="0"/>
              <a:t>Photocathode_</a:t>
            </a:r>
            <a:r>
              <a:rPr lang="en-US" sz="2400" baseline="-25000" dirty="0" smtClean="0"/>
              <a:t>Absorbed</a:t>
            </a:r>
            <a:endParaRPr lang="en-US" sz="2400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732240" y="1771083"/>
            <a:ext cx="53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Air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619672" y="2492896"/>
            <a:ext cx="5976664" cy="818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6660232" y="27172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Grease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3051777" y="1418602"/>
            <a:ext cx="3212331" cy="1074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5395250" y="1771083"/>
            <a:ext cx="83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Crystal</a:t>
            </a:r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4625486" y="705590"/>
            <a:ext cx="162466" cy="1085491"/>
            <a:chOff x="4495476" y="708866"/>
            <a:chExt cx="162466" cy="1085491"/>
          </a:xfrm>
        </p:grpSpPr>
        <p:sp>
          <p:nvSpPr>
            <p:cNvPr id="3" name="Полилиния 2"/>
            <p:cNvSpPr/>
            <p:nvPr/>
          </p:nvSpPr>
          <p:spPr>
            <a:xfrm>
              <a:off x="4495476" y="708866"/>
              <a:ext cx="162466" cy="903013"/>
            </a:xfrm>
            <a:custGeom>
              <a:avLst/>
              <a:gdLst>
                <a:gd name="connsiteX0" fmla="*/ 239473 w 324931"/>
                <a:gd name="connsiteY0" fmla="*/ 0 h 1529697"/>
                <a:gd name="connsiteX1" fmla="*/ 191 w 324931"/>
                <a:gd name="connsiteY1" fmla="*/ 102550 h 1529697"/>
                <a:gd name="connsiteX2" fmla="*/ 273657 w 324931"/>
                <a:gd name="connsiteY2" fmla="*/ 222191 h 1529697"/>
                <a:gd name="connsiteX3" fmla="*/ 17283 w 324931"/>
                <a:gd name="connsiteY3" fmla="*/ 367469 h 1529697"/>
                <a:gd name="connsiteX4" fmla="*/ 299294 w 324931"/>
                <a:gd name="connsiteY4" fmla="*/ 495656 h 1529697"/>
                <a:gd name="connsiteX5" fmla="*/ 8737 w 324931"/>
                <a:gd name="connsiteY5" fmla="*/ 632389 h 1529697"/>
                <a:gd name="connsiteX6" fmla="*/ 324931 w 324931"/>
                <a:gd name="connsiteY6" fmla="*/ 786213 h 1529697"/>
                <a:gd name="connsiteX7" fmla="*/ 8737 w 324931"/>
                <a:gd name="connsiteY7" fmla="*/ 914400 h 1529697"/>
                <a:gd name="connsiteX8" fmla="*/ 290748 w 324931"/>
                <a:gd name="connsiteY8" fmla="*/ 991312 h 1529697"/>
                <a:gd name="connsiteX9" fmla="*/ 25828 w 324931"/>
                <a:gd name="connsiteY9" fmla="*/ 1119499 h 1529697"/>
                <a:gd name="connsiteX10" fmla="*/ 256565 w 324931"/>
                <a:gd name="connsiteY10" fmla="*/ 1187865 h 1529697"/>
                <a:gd name="connsiteX11" fmla="*/ 34374 w 324931"/>
                <a:gd name="connsiteY11" fmla="*/ 1358781 h 1529697"/>
                <a:gd name="connsiteX12" fmla="*/ 273657 w 324931"/>
                <a:gd name="connsiteY12" fmla="*/ 1427148 h 1529697"/>
                <a:gd name="connsiteX13" fmla="*/ 171107 w 324931"/>
                <a:gd name="connsiteY13" fmla="*/ 1529697 h 152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931" h="1529697">
                  <a:moveTo>
                    <a:pt x="239473" y="0"/>
                  </a:moveTo>
                  <a:cubicBezTo>
                    <a:pt x="116983" y="32759"/>
                    <a:pt x="-5506" y="65518"/>
                    <a:pt x="191" y="102550"/>
                  </a:cubicBezTo>
                  <a:cubicBezTo>
                    <a:pt x="5888" y="139582"/>
                    <a:pt x="270808" y="178038"/>
                    <a:pt x="273657" y="222191"/>
                  </a:cubicBezTo>
                  <a:cubicBezTo>
                    <a:pt x="276506" y="266344"/>
                    <a:pt x="13010" y="321892"/>
                    <a:pt x="17283" y="367469"/>
                  </a:cubicBezTo>
                  <a:cubicBezTo>
                    <a:pt x="21556" y="413046"/>
                    <a:pt x="300718" y="451503"/>
                    <a:pt x="299294" y="495656"/>
                  </a:cubicBezTo>
                  <a:cubicBezTo>
                    <a:pt x="297870" y="539809"/>
                    <a:pt x="4464" y="583963"/>
                    <a:pt x="8737" y="632389"/>
                  </a:cubicBezTo>
                  <a:cubicBezTo>
                    <a:pt x="13010" y="680815"/>
                    <a:pt x="324931" y="739211"/>
                    <a:pt x="324931" y="786213"/>
                  </a:cubicBezTo>
                  <a:cubicBezTo>
                    <a:pt x="324931" y="833215"/>
                    <a:pt x="14434" y="880217"/>
                    <a:pt x="8737" y="914400"/>
                  </a:cubicBezTo>
                  <a:cubicBezTo>
                    <a:pt x="3040" y="948583"/>
                    <a:pt x="287900" y="957129"/>
                    <a:pt x="290748" y="991312"/>
                  </a:cubicBezTo>
                  <a:cubicBezTo>
                    <a:pt x="293596" y="1025495"/>
                    <a:pt x="31525" y="1086740"/>
                    <a:pt x="25828" y="1119499"/>
                  </a:cubicBezTo>
                  <a:cubicBezTo>
                    <a:pt x="20131" y="1152258"/>
                    <a:pt x="255141" y="1147985"/>
                    <a:pt x="256565" y="1187865"/>
                  </a:cubicBezTo>
                  <a:cubicBezTo>
                    <a:pt x="257989" y="1227745"/>
                    <a:pt x="31525" y="1318901"/>
                    <a:pt x="34374" y="1358781"/>
                  </a:cubicBezTo>
                  <a:cubicBezTo>
                    <a:pt x="37223" y="1398661"/>
                    <a:pt x="250868" y="1398662"/>
                    <a:pt x="273657" y="1427148"/>
                  </a:cubicBezTo>
                  <a:cubicBezTo>
                    <a:pt x="296446" y="1455634"/>
                    <a:pt x="233776" y="1492665"/>
                    <a:pt x="171107" y="152969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9" name="Прямая со стрелкой 48"/>
            <p:cNvCxnSpPr/>
            <p:nvPr/>
          </p:nvCxnSpPr>
          <p:spPr>
            <a:xfrm>
              <a:off x="4576709" y="1611879"/>
              <a:ext cx="0" cy="1824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4921701" y="813241"/>
            <a:ext cx="83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X-ray</a:t>
            </a:r>
            <a:endParaRPr lang="ru-RU" dirty="0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4715060" y="1848480"/>
            <a:ext cx="288988" cy="3563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>
            <a:off x="4427984" y="1848480"/>
            <a:ext cx="259456" cy="3563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 flipV="1">
            <a:off x="4380159" y="1581779"/>
            <a:ext cx="282128" cy="2097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V="1">
            <a:off x="4715060" y="1499324"/>
            <a:ext cx="308224" cy="3142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H="1">
            <a:off x="4231856" y="1813526"/>
            <a:ext cx="430431" cy="1395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>
            <a:off x="4760619" y="1826038"/>
            <a:ext cx="452240" cy="2039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70395" y="1704852"/>
            <a:ext cx="865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</a:t>
            </a:r>
            <a:r>
              <a:rPr lang="en-US" sz="2400" baseline="-25000" dirty="0" smtClean="0"/>
              <a:t>born</a:t>
            </a:r>
            <a:endParaRPr lang="ru-RU" sz="2400" baseline="-25000" dirty="0"/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4173518" y="2545556"/>
            <a:ext cx="413281" cy="7127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V="1">
            <a:off x="4593645" y="2545556"/>
            <a:ext cx="548193" cy="720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Группа 84"/>
          <p:cNvGrpSpPr/>
          <p:nvPr/>
        </p:nvGrpSpPr>
        <p:grpSpPr>
          <a:xfrm>
            <a:off x="3923928" y="4365104"/>
            <a:ext cx="474852" cy="301722"/>
            <a:chOff x="3923928" y="4365104"/>
            <a:chExt cx="474852" cy="301722"/>
          </a:xfrm>
        </p:grpSpPr>
        <p:cxnSp>
          <p:nvCxnSpPr>
            <p:cNvPr id="48" name="Прямая со стрелкой 47"/>
            <p:cNvCxnSpPr/>
            <p:nvPr/>
          </p:nvCxnSpPr>
          <p:spPr>
            <a:xfrm flipH="1">
              <a:off x="3995936" y="4365104"/>
              <a:ext cx="402844" cy="216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3923928" y="4571391"/>
              <a:ext cx="12789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 flipV="1">
              <a:off x="3950476" y="4509120"/>
              <a:ext cx="98557" cy="15770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Прямая со стрелкой 86"/>
          <p:cNvCxnSpPr/>
          <p:nvPr/>
        </p:nvCxnSpPr>
        <p:spPr>
          <a:xfrm flipH="1">
            <a:off x="3834451" y="4667260"/>
            <a:ext cx="201277" cy="3459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Прямоугольник 91"/>
          <p:cNvSpPr/>
          <p:nvPr/>
        </p:nvSpPr>
        <p:spPr>
          <a:xfrm>
            <a:off x="5272402" y="5260558"/>
            <a:ext cx="1376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</a:t>
            </a:r>
            <a:r>
              <a:rPr lang="en-US" sz="2400" baseline="-25000" dirty="0" smtClean="0"/>
              <a:t>Transmitted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0195085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11</Words>
  <Application>Microsoft Office PowerPoint</Application>
  <PresentationFormat>Экран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Oleynikov</dc:creator>
  <cp:lastModifiedBy>Vlad</cp:lastModifiedBy>
  <cp:revision>41</cp:revision>
  <dcterms:created xsi:type="dcterms:W3CDTF">2014-12-25T07:43:54Z</dcterms:created>
  <dcterms:modified xsi:type="dcterms:W3CDTF">2014-12-28T05:56:55Z</dcterms:modified>
</cp:coreProperties>
</file>