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26.12.2014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59632" y="1700808"/>
            <a:ext cx="6696744" cy="1368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59632" y="3068960"/>
            <a:ext cx="6696744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660232" y="220021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Glass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269030" y="3100318"/>
            <a:ext cx="1505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Photocathode</a:t>
            </a: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3059832" y="548680"/>
            <a:ext cx="0" cy="10081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3419872" y="548680"/>
            <a:ext cx="0" cy="10081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3779912" y="548680"/>
            <a:ext cx="0" cy="10081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4139952" y="548680"/>
            <a:ext cx="0" cy="10081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4644008" y="548680"/>
            <a:ext cx="0" cy="10081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5004048" y="548680"/>
            <a:ext cx="0" cy="10081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5364088" y="548680"/>
            <a:ext cx="0" cy="10081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5724128" y="548680"/>
            <a:ext cx="0" cy="10081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84168" y="887054"/>
            <a:ext cx="183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Incidence </a:t>
            </a:r>
            <a:r>
              <a:rPr lang="en-US" dirty="0" smtClean="0"/>
              <a:t>Light</a:t>
            </a:r>
            <a:endParaRPr lang="ru-RU" dirty="0"/>
          </a:p>
        </p:txBody>
      </p:sp>
      <p:cxnSp>
        <p:nvCxnSpPr>
          <p:cNvPr id="19" name="Прямая со стрелкой 18"/>
          <p:cNvCxnSpPr/>
          <p:nvPr/>
        </p:nvCxnSpPr>
        <p:spPr>
          <a:xfrm>
            <a:off x="3347864" y="1772816"/>
            <a:ext cx="0" cy="12134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4067944" y="1772816"/>
            <a:ext cx="0" cy="12134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4932040" y="1772816"/>
            <a:ext cx="0" cy="12134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5580112" y="1772816"/>
            <a:ext cx="0" cy="12134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V="1">
            <a:off x="3707904" y="1844824"/>
            <a:ext cx="0" cy="115440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flipV="1">
            <a:off x="4499992" y="1844824"/>
            <a:ext cx="0" cy="115440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V="1">
            <a:off x="5292080" y="1844824"/>
            <a:ext cx="0" cy="115440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5580112" y="3573016"/>
            <a:ext cx="0" cy="5240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004048" y="3573016"/>
            <a:ext cx="0" cy="5240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5292080" y="3573016"/>
            <a:ext cx="0" cy="5240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Группа 35"/>
          <p:cNvGrpSpPr/>
          <p:nvPr/>
        </p:nvGrpSpPr>
        <p:grpSpPr>
          <a:xfrm>
            <a:off x="3275856" y="3645024"/>
            <a:ext cx="216024" cy="478056"/>
            <a:chOff x="3329743" y="4380926"/>
            <a:chExt cx="216024" cy="478056"/>
          </a:xfrm>
        </p:grpSpPr>
        <p:sp>
          <p:nvSpPr>
            <p:cNvPr id="33" name="Овал 32"/>
            <p:cNvSpPr/>
            <p:nvPr/>
          </p:nvSpPr>
          <p:spPr>
            <a:xfrm>
              <a:off x="3329743" y="4380926"/>
              <a:ext cx="216024" cy="2160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4" name="Прямая со стрелкой 33"/>
            <p:cNvCxnSpPr/>
            <p:nvPr/>
          </p:nvCxnSpPr>
          <p:spPr>
            <a:xfrm>
              <a:off x="3437755" y="4596950"/>
              <a:ext cx="0" cy="262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Группа 36"/>
          <p:cNvGrpSpPr/>
          <p:nvPr/>
        </p:nvGrpSpPr>
        <p:grpSpPr>
          <a:xfrm>
            <a:off x="3707904" y="3645024"/>
            <a:ext cx="216024" cy="478056"/>
            <a:chOff x="3329743" y="4380926"/>
            <a:chExt cx="216024" cy="478056"/>
          </a:xfrm>
        </p:grpSpPr>
        <p:sp>
          <p:nvSpPr>
            <p:cNvPr id="38" name="Овал 37"/>
            <p:cNvSpPr/>
            <p:nvPr/>
          </p:nvSpPr>
          <p:spPr>
            <a:xfrm>
              <a:off x="3329743" y="4380926"/>
              <a:ext cx="216024" cy="2160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9" name="Прямая со стрелкой 38"/>
            <p:cNvCxnSpPr/>
            <p:nvPr/>
          </p:nvCxnSpPr>
          <p:spPr>
            <a:xfrm>
              <a:off x="3437755" y="4596950"/>
              <a:ext cx="0" cy="262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1475656" y="3663805"/>
            <a:ext cx="1694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Photoelectrons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5796136" y="366380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Transmitted light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95085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7</Words>
  <Application>Microsoft Office PowerPoint</Application>
  <PresentationFormat>Экран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Oleynikov</dc:creator>
  <cp:lastModifiedBy>Vlad</cp:lastModifiedBy>
  <cp:revision>15</cp:revision>
  <dcterms:created xsi:type="dcterms:W3CDTF">2014-12-25T07:43:54Z</dcterms:created>
  <dcterms:modified xsi:type="dcterms:W3CDTF">2014-12-26T08:29:26Z</dcterms:modified>
</cp:coreProperties>
</file>