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344FF-8E42-4D60-9B25-7D71F0278804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8F78C-6569-4C89-92C2-E4B7BFC96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9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8F78C-6569-4C89-92C2-E4B7BFC96A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4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204864"/>
            <a:ext cx="669674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2996952"/>
            <a:ext cx="669674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60232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69030" y="3370103"/>
            <a:ext cx="150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Photocathode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4035728" y="2276872"/>
            <a:ext cx="413281" cy="7127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580112" y="4077072"/>
            <a:ext cx="0" cy="52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004048" y="4077072"/>
            <a:ext cx="0" cy="52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292080" y="4077072"/>
            <a:ext cx="0" cy="52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3275856" y="4149080"/>
            <a:ext cx="216024" cy="478056"/>
            <a:chOff x="3329743" y="4380926"/>
            <a:chExt cx="216024" cy="478056"/>
          </a:xfrm>
        </p:grpSpPr>
        <p:sp>
          <p:nvSpPr>
            <p:cNvPr id="33" name="Овал 32"/>
            <p:cNvSpPr/>
            <p:nvPr/>
          </p:nvSpPr>
          <p:spPr>
            <a:xfrm>
              <a:off x="3329743" y="4380926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>
              <a:off x="3437755" y="4596950"/>
              <a:ext cx="0" cy="262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3707904" y="4149080"/>
            <a:ext cx="216024" cy="478056"/>
            <a:chOff x="3329743" y="4380926"/>
            <a:chExt cx="216024" cy="478056"/>
          </a:xfrm>
        </p:grpSpPr>
        <p:sp>
          <p:nvSpPr>
            <p:cNvPr id="38" name="Овал 37"/>
            <p:cNvSpPr/>
            <p:nvPr/>
          </p:nvSpPr>
          <p:spPr>
            <a:xfrm>
              <a:off x="3329743" y="4380926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/>
            <p:cNvCxnSpPr/>
            <p:nvPr/>
          </p:nvCxnSpPr>
          <p:spPr>
            <a:xfrm>
              <a:off x="3437755" y="4596950"/>
              <a:ext cx="0" cy="262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75656" y="4167861"/>
            <a:ext cx="16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Photoelectrons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796136" y="41678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Transmitted light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4455855" y="2276872"/>
            <a:ext cx="548193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427984" y="3064044"/>
            <a:ext cx="0" cy="3649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4035728" y="3537502"/>
            <a:ext cx="392256" cy="372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477996" y="3512176"/>
            <a:ext cx="457447" cy="412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3503521" y="3429000"/>
            <a:ext cx="840814" cy="2515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2195434" y="3443470"/>
            <a:ext cx="122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Absorption</a:t>
            </a:r>
            <a:endParaRPr lang="en-US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3563888" y="1300118"/>
            <a:ext cx="445948" cy="7786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4031940" y="1300118"/>
            <a:ext cx="698011" cy="7786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35783" y="1468850"/>
            <a:ext cx="183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Inciden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 smtClean="0"/>
              <a:t>Light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6752630" y="1300118"/>
            <a:ext cx="53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508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</Words>
  <Application>Microsoft Office PowerPoint</Application>
  <PresentationFormat>Экран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Vlad</cp:lastModifiedBy>
  <cp:revision>22</cp:revision>
  <dcterms:created xsi:type="dcterms:W3CDTF">2014-12-25T07:43:54Z</dcterms:created>
  <dcterms:modified xsi:type="dcterms:W3CDTF">2014-12-26T08:40:50Z</dcterms:modified>
</cp:coreProperties>
</file>