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0" r:id="rId3"/>
    <p:sldId id="265" r:id="rId4"/>
    <p:sldId id="262" r:id="rId5"/>
    <p:sldId id="259" r:id="rId6"/>
    <p:sldId id="270" r:id="rId7"/>
    <p:sldId id="271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24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9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7913-B868-48BA-AB3F-F64D08C660DD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377E-D0EF-45AD-8390-A34117D8F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377E-D0EF-45AD-8390-A34117D8F1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8E4BB-DA6F-4CAE-8A85-FED234BE99F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D25DB-DD34-4132-BC8C-6F128D032D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903768"/>
            <a:ext cx="8484781" cy="854391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effectLst/>
              </a:rPr>
              <a:t>Данные захода от 25.09.13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2" y="427649"/>
            <a:ext cx="8856921" cy="7844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Сигналы с ГЭУ и нейтронного детектора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968" y="1265032"/>
            <a:ext cx="7456081" cy="545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29675" y="6629400"/>
            <a:ext cx="314325" cy="228600"/>
          </a:xfrm>
          <a:ln>
            <a:miter lim="800000"/>
            <a:headEnd/>
            <a:tailEnd/>
          </a:ln>
        </p:spPr>
        <p:txBody>
          <a:bodyPr/>
          <a:lstStyle/>
          <a:p>
            <a:fld id="{B90AA39C-2D80-4764-86EA-F21D5E7744B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87079" y="627321"/>
            <a:ext cx="8537944" cy="60606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Временное распределение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293" y="1274175"/>
            <a:ext cx="6354320" cy="542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8" y="648582"/>
            <a:ext cx="8537944" cy="62434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Анализ данных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695" y="1288509"/>
            <a:ext cx="6499115" cy="544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230" y="882503"/>
            <a:ext cx="6856952" cy="579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874764"/>
            <a:ext cx="71818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75" y="1302299"/>
            <a:ext cx="6638481" cy="538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7079" y="627321"/>
            <a:ext cx="8537944" cy="60606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Амплитудное распределение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7079" y="627321"/>
            <a:ext cx="8537944" cy="60606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Область 1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56" y="1274660"/>
            <a:ext cx="3438709" cy="273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441" y="1251839"/>
            <a:ext cx="3640985" cy="282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3953" y="3877104"/>
            <a:ext cx="3480612" cy="28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7079" y="627321"/>
            <a:ext cx="8537944" cy="60606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Область 2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44" y="1288467"/>
            <a:ext cx="3460114" cy="285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23" y="1287176"/>
            <a:ext cx="3364507" cy="280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4586" y="3835735"/>
            <a:ext cx="3508745" cy="291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20">
      <a:dk1>
        <a:sysClr val="windowText" lastClr="000000"/>
      </a:dk1>
      <a:lt1>
        <a:srgbClr val="D8D8D8"/>
      </a:lt1>
      <a:dk2>
        <a:srgbClr val="CEB9D9"/>
      </a:dk2>
      <a:lt2>
        <a:srgbClr val="C5D1D7"/>
      </a:lt2>
      <a:accent1>
        <a:srgbClr val="D16349"/>
      </a:accent1>
      <a:accent2>
        <a:srgbClr val="7030A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3680</TotalTime>
  <Words>22</Words>
  <Application>Microsoft Office PowerPoint</Application>
  <PresentationFormat>Экран (4:3)</PresentationFormat>
  <Paragraphs>9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Данные захода от 25.09.13</vt:lpstr>
      <vt:lpstr>Сигналы с ГЭУ и нейтронного детектора</vt:lpstr>
      <vt:lpstr>Слайд 3</vt:lpstr>
      <vt:lpstr>Анализ данных</vt:lpstr>
      <vt:lpstr>Слайд 5</vt:lpstr>
      <vt:lpstr>Слайд 6</vt:lpstr>
      <vt:lpstr>Слайд 7</vt:lpstr>
      <vt:lpstr>Слайд 8</vt:lpstr>
      <vt:lpstr>Слайд 9</vt:lpstr>
    </vt:vector>
  </TitlesOfParts>
  <Company>INP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Panda</dc:creator>
  <cp:lastModifiedBy>Margo</cp:lastModifiedBy>
  <cp:revision>144</cp:revision>
  <dcterms:created xsi:type="dcterms:W3CDTF">2013-11-01T06:40:40Z</dcterms:created>
  <dcterms:modified xsi:type="dcterms:W3CDTF">2013-11-21T03:20:39Z</dcterms:modified>
</cp:coreProperties>
</file>